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7" r:id="rId6"/>
    <p:sldId id="258" r:id="rId7"/>
    <p:sldId id="277" r:id="rId8"/>
    <p:sldId id="297" r:id="rId9"/>
    <p:sldId id="279" r:id="rId10"/>
    <p:sldId id="280" r:id="rId11"/>
    <p:sldId id="281" r:id="rId12"/>
    <p:sldId id="302" r:id="rId13"/>
    <p:sldId id="282" r:id="rId14"/>
    <p:sldId id="303" r:id="rId15"/>
    <p:sldId id="283" r:id="rId16"/>
    <p:sldId id="304" r:id="rId17"/>
    <p:sldId id="284" r:id="rId18"/>
    <p:sldId id="305" r:id="rId19"/>
    <p:sldId id="317" r:id="rId20"/>
    <p:sldId id="285" r:id="rId21"/>
    <p:sldId id="306" r:id="rId22"/>
    <p:sldId id="286" r:id="rId23"/>
    <p:sldId id="307" r:id="rId24"/>
    <p:sldId id="287" r:id="rId25"/>
    <p:sldId id="308" r:id="rId26"/>
    <p:sldId id="288" r:id="rId27"/>
    <p:sldId id="309" r:id="rId28"/>
    <p:sldId id="289" r:id="rId29"/>
    <p:sldId id="310" r:id="rId30"/>
    <p:sldId id="291" r:id="rId31"/>
    <p:sldId id="311" r:id="rId32"/>
    <p:sldId id="294" r:id="rId33"/>
    <p:sldId id="312" r:id="rId34"/>
    <p:sldId id="295" r:id="rId35"/>
    <p:sldId id="313" r:id="rId36"/>
    <p:sldId id="292" r:id="rId37"/>
    <p:sldId id="314" r:id="rId38"/>
    <p:sldId id="293" r:id="rId39"/>
    <p:sldId id="315" r:id="rId40"/>
    <p:sldId id="296" r:id="rId41"/>
    <p:sldId id="316" r:id="rId42"/>
    <p:sldId id="301" r:id="rId43"/>
    <p:sldId id="299" r:id="rId44"/>
    <p:sldId id="300" r:id="rId45"/>
    <p:sldId id="275" r:id="rId46"/>
  </p:sldIdLst>
  <p:sldSz cx="12192000" cy="6858000"/>
  <p:notesSz cx="6858000" cy="9144000"/>
  <p:embeddedFontLst>
    <p:embeddedFont>
      <p:font typeface="나눔바른고딕OTF" panose="020B0600000101010101" charset="-127"/>
      <p:regular r:id="rId49"/>
      <p:bold r:id="rId50"/>
    </p:embeddedFont>
    <p:embeddedFont>
      <p:font typeface="Tenorite" panose="00000500000000000000" pitchFamily="2" charset="0"/>
      <p:regular r:id="rId51"/>
      <p:bold r:id="rId52"/>
      <p:italic r:id="rId53"/>
      <p:boldItalic r:id="rId54"/>
    </p:embeddedFont>
    <p:embeddedFont>
      <p:font typeface="나눔고딕" panose="020D0604000000000000" pitchFamily="50" charset="-127"/>
      <p:regular r:id="rId55"/>
      <p:bold r:id="rId56"/>
    </p:embeddedFont>
    <p:embeddedFont>
      <p:font typeface="나눔스퀘어" panose="020B0600000101010101" pitchFamily="50" charset="-127"/>
      <p:regular r:id="rId57"/>
    </p:embeddedFont>
    <p:embeddedFont>
      <p:font typeface="나눔스퀘어 Bold" panose="020B0600000101010101" pitchFamily="50" charset="-127"/>
      <p:bold r:id="rId58"/>
    </p:embeddedFont>
    <p:embeddedFont>
      <p:font typeface="나눔스퀘어라운드 Bold" panose="020B0600000101010101" pitchFamily="50" charset="-127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CCE1FF"/>
    <a:srgbClr val="FFFFFF"/>
    <a:srgbClr val="009E47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718"/>
  </p:normalViewPr>
  <p:slideViewPr>
    <p:cSldViewPr snapToGrid="0">
      <p:cViewPr varScale="1">
        <p:scale>
          <a:sx n="114" d="100"/>
          <a:sy n="114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98C865-FB25-47E1-8C27-08B1C97CA218}" type="datetime1">
              <a:rPr lang="ko-KR" altLang="en-US" smtClean="0">
                <a:latin typeface="+mj-ea"/>
                <a:ea typeface="+mj-ea"/>
              </a:rPr>
              <a:t>2023-11-29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E6632E4-9166-4542-81F4-715FF7BB0489}" type="datetime1">
              <a:rPr lang="ko-KR" altLang="en-US" smtClean="0"/>
              <a:pPr/>
              <a:t>2023-11-29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97DC217-DF71-1A49-B3EA-559F1F43B0FF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6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203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7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시간 표시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028A10-1023-435E-8622-4AFC84E83B32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27FE0F-B16B-4ED9-827D-D9BA74803DBA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F5CDA3-30CF-450C-91E4-86FCE48334BF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종료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39A78-282B-4C90-89E3-DF5CAC5A8E7E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21C666-04F7-426C-AA55-BEB70275A1B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6AB79C-CD11-4C8C-9B8C-4C3AAA6F37E8}" type="datetime1">
              <a:rPr lang="ko-KR" altLang="en-US" noProof="0" smtClean="0"/>
              <a:t>2023-11-29</a:t>
            </a:fld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트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자유형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08D44D-C2CA-42CC-91F4-1CB695BDE415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F4C0DE-3861-46B6-B09C-FD3EBBE55B81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B4D3B6-F16C-48BA-9434-54ED0454B8BC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9" name="자유형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 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그림 개체 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6" name="그림 개체 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9" name="그림 개체 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1" name="텍스트 개체 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7" name="텍스트 개체 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0" name="텍스트 개체 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1" name="그림 개체 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B6892FB-8CC7-440F-A00A-9C089259DD72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26.jpe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28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2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15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35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45.xml"/><Relationship Id="rId10" Type="http://schemas.openxmlformats.org/officeDocument/2006/relationships/tags" Target="../tags/tag150.xml"/><Relationship Id="rId4" Type="http://schemas.openxmlformats.org/officeDocument/2006/relationships/tags" Target="../tags/tag144.xml"/><Relationship Id="rId9" Type="http://schemas.openxmlformats.org/officeDocument/2006/relationships/tags" Target="../tags/tag1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6685" y="2699885"/>
            <a:ext cx="4898630" cy="967895"/>
          </a:xfrm>
        </p:spPr>
        <p:txBody>
          <a:bodyPr rtlCol="0"/>
          <a:lstStyle/>
          <a:p>
            <a:pPr rtl="0"/>
            <a:r>
              <a:rPr lang="ko-KR" altLang="en-US" sz="6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테니스 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0630" y="3667780"/>
            <a:ext cx="2730739" cy="353728"/>
          </a:xfrm>
        </p:spPr>
        <p:txBody>
          <a:bodyPr rtlCol="0"/>
          <a:lstStyle/>
          <a:p>
            <a:pPr rtl="0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Tennis shopping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mall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0D50C7D-BFC3-D29D-0689-46CC715C945A}"/>
              </a:ext>
            </a:extLst>
          </p:cNvPr>
          <p:cNvSpPr txBox="1">
            <a:spLocks/>
          </p:cNvSpPr>
          <p:nvPr/>
        </p:nvSpPr>
        <p:spPr>
          <a:xfrm>
            <a:off x="8286157" y="5473901"/>
            <a:ext cx="2621839" cy="113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S/W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201844019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오민석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지도교수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허태성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교수님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94D7ABD-ED9C-5AC3-02EA-0042B15F37F6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72789" y="2015926"/>
            <a:ext cx="1742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회원가입   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57989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58051" y="2056529"/>
            <a:ext cx="223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회원가입 페이지로 이동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AC0DC0F5-E54F-AEA5-C408-9E8692D2F89A}"/>
              </a:ext>
            </a:extLst>
          </p:cNvPr>
          <p:cNvSpPr/>
          <p:nvPr/>
        </p:nvSpPr>
        <p:spPr>
          <a:xfrm>
            <a:off x="3983070" y="551756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B4670-FBB6-9F84-F987-6229CC4CD3D6}"/>
              </a:ext>
            </a:extLst>
          </p:cNvPr>
          <p:cNvSpPr txBox="1"/>
          <p:nvPr/>
        </p:nvSpPr>
        <p:spPr>
          <a:xfrm>
            <a:off x="3930128" y="3541950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4293B-8BE4-4FD7-1D4F-5C0AE7EC07C0}"/>
              </a:ext>
            </a:extLst>
          </p:cNvPr>
          <p:cNvSpPr txBox="1"/>
          <p:nvPr/>
        </p:nvSpPr>
        <p:spPr>
          <a:xfrm>
            <a:off x="2871623" y="4004736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EBF10-17C1-B8EE-D8F8-4A3A6060F094}"/>
              </a:ext>
            </a:extLst>
          </p:cNvPr>
          <p:cNvSpPr txBox="1"/>
          <p:nvPr/>
        </p:nvSpPr>
        <p:spPr>
          <a:xfrm>
            <a:off x="2871623" y="4476640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P/W: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8C56E5-F1B7-DB9C-92D8-6F676B992774}"/>
              </a:ext>
            </a:extLst>
          </p:cNvPr>
          <p:cNvSpPr/>
          <p:nvPr/>
        </p:nvSpPr>
        <p:spPr>
          <a:xfrm>
            <a:off x="4042760" y="4072758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052035-4D31-B9BB-A128-0A1D23CF54ED}"/>
              </a:ext>
            </a:extLst>
          </p:cNvPr>
          <p:cNvSpPr/>
          <p:nvPr/>
        </p:nvSpPr>
        <p:spPr>
          <a:xfrm>
            <a:off x="4042760" y="4532562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E2B544-6CED-2780-C995-B6789612F41A}"/>
              </a:ext>
            </a:extLst>
          </p:cNvPr>
          <p:cNvSpPr/>
          <p:nvPr/>
        </p:nvSpPr>
        <p:spPr>
          <a:xfrm>
            <a:off x="4215144" y="5169514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92AAF0-B74D-6BEF-31BA-7B4881441242}"/>
              </a:ext>
            </a:extLst>
          </p:cNvPr>
          <p:cNvSpPr/>
          <p:nvPr/>
        </p:nvSpPr>
        <p:spPr>
          <a:xfrm>
            <a:off x="4215144" y="5693410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F82B6-A587-AA66-3F88-799B422FAF02}"/>
              </a:ext>
            </a:extLst>
          </p:cNvPr>
          <p:cNvSpPr txBox="1"/>
          <p:nvPr/>
        </p:nvSpPr>
        <p:spPr>
          <a:xfrm>
            <a:off x="9764645" y="1530294"/>
            <a:ext cx="220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 시 알림 창과 함께 메인 화면으로 이동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AFC49A-3384-904F-E0C7-CE67AF0BAC13}"/>
              </a:ext>
            </a:extLst>
          </p:cNvPr>
          <p:cNvSpPr/>
          <p:nvPr/>
        </p:nvSpPr>
        <p:spPr>
          <a:xfrm>
            <a:off x="9488801" y="2075581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491D1-8B88-78E1-5AE2-703E0FCE5EA6}"/>
              </a:ext>
            </a:extLst>
          </p:cNvPr>
          <p:cNvSpPr/>
          <p:nvPr/>
        </p:nvSpPr>
        <p:spPr>
          <a:xfrm>
            <a:off x="3985211" y="5015924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5671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B2C8C83-79A8-5C57-8B77-E700281DA2D0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4C8AA8-CB1B-643F-1B97-64A7290D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38" y="1233705"/>
            <a:ext cx="8945324" cy="48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7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7DB193-EE1D-4432-90BF-DD2BAED92394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72789" y="2015926"/>
            <a:ext cx="1742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회원가입   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57989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AC0DC0F5-E54F-AEA5-C408-9E8692D2F89A}"/>
              </a:ext>
            </a:extLst>
          </p:cNvPr>
          <p:cNvSpPr/>
          <p:nvPr/>
        </p:nvSpPr>
        <p:spPr>
          <a:xfrm>
            <a:off x="4001546" y="594628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F44A29-FC3D-1FD6-E00E-1176FD1EA97A}"/>
              </a:ext>
            </a:extLst>
          </p:cNvPr>
          <p:cNvSpPr txBox="1"/>
          <p:nvPr/>
        </p:nvSpPr>
        <p:spPr>
          <a:xfrm>
            <a:off x="2972291" y="3727678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4F2FC-6771-FDE7-7679-0EFB5A81B81A}"/>
              </a:ext>
            </a:extLst>
          </p:cNvPr>
          <p:cNvSpPr txBox="1"/>
          <p:nvPr/>
        </p:nvSpPr>
        <p:spPr>
          <a:xfrm>
            <a:off x="2972291" y="4173095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P/W: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C31B1A-FF01-9A29-DC06-D3C645AAAB32}"/>
              </a:ext>
            </a:extLst>
          </p:cNvPr>
          <p:cNvSpPr/>
          <p:nvPr/>
        </p:nvSpPr>
        <p:spPr>
          <a:xfrm>
            <a:off x="4143428" y="3785708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EE159-7D3A-9A96-0B34-5536CF067409}"/>
              </a:ext>
            </a:extLst>
          </p:cNvPr>
          <p:cNvSpPr/>
          <p:nvPr/>
        </p:nvSpPr>
        <p:spPr>
          <a:xfrm>
            <a:off x="4143428" y="4229017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47CB47-3826-08C1-9EFB-9B3CE6FA6241}"/>
              </a:ext>
            </a:extLst>
          </p:cNvPr>
          <p:cNvSpPr/>
          <p:nvPr/>
        </p:nvSpPr>
        <p:spPr>
          <a:xfrm>
            <a:off x="4260901" y="6069900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5C0B0-EBB3-0D2A-6009-AEEBAFEFF176}"/>
              </a:ext>
            </a:extLst>
          </p:cNvPr>
          <p:cNvSpPr txBox="1"/>
          <p:nvPr/>
        </p:nvSpPr>
        <p:spPr>
          <a:xfrm>
            <a:off x="2972291" y="4655978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E3366-E779-F5B5-54FE-9E795D91455B}"/>
              </a:ext>
            </a:extLst>
          </p:cNvPr>
          <p:cNvSpPr/>
          <p:nvPr/>
        </p:nvSpPr>
        <p:spPr>
          <a:xfrm>
            <a:off x="4143428" y="4678245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2F84F-E536-1839-51A5-CB3AFA317AEA}"/>
              </a:ext>
            </a:extLst>
          </p:cNvPr>
          <p:cNvSpPr txBox="1"/>
          <p:nvPr/>
        </p:nvSpPr>
        <p:spPr>
          <a:xfrm>
            <a:off x="2662539" y="5149261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핸드폰번호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340EBB-6C5C-3D89-5806-9DEE652FB6BB}"/>
              </a:ext>
            </a:extLst>
          </p:cNvPr>
          <p:cNvSpPr/>
          <p:nvPr/>
        </p:nvSpPr>
        <p:spPr>
          <a:xfrm>
            <a:off x="4143428" y="5156894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89D8D1-CF35-955D-E8FA-668B7282186E}"/>
              </a:ext>
            </a:extLst>
          </p:cNvPr>
          <p:cNvSpPr txBox="1"/>
          <p:nvPr/>
        </p:nvSpPr>
        <p:spPr>
          <a:xfrm>
            <a:off x="4019351" y="3371973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174172-253B-96E3-C029-21874BE5CF9A}"/>
              </a:ext>
            </a:extLst>
          </p:cNvPr>
          <p:cNvSpPr txBox="1"/>
          <p:nvPr/>
        </p:nvSpPr>
        <p:spPr>
          <a:xfrm>
            <a:off x="9737477" y="1530294"/>
            <a:ext cx="202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중복된 아이디가 있다면 경고창이 나타나며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없다면 회원가입 성공 알림 창과 함께 메인 화면으로 이동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DF8997-3AA8-A9B1-D36F-36F7980292EB}"/>
              </a:ext>
            </a:extLst>
          </p:cNvPr>
          <p:cNvSpPr txBox="1"/>
          <p:nvPr/>
        </p:nvSpPr>
        <p:spPr>
          <a:xfrm>
            <a:off x="2972291" y="5550896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8EDB0D-A0FE-D7EA-5695-DD4310F00361}"/>
              </a:ext>
            </a:extLst>
          </p:cNvPr>
          <p:cNvSpPr/>
          <p:nvPr/>
        </p:nvSpPr>
        <p:spPr>
          <a:xfrm>
            <a:off x="4143428" y="5576377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6014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B2C8C83-79A8-5C57-8B77-E700281DA2D0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BC0B1-8A99-2FE0-25D4-19090908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86" y="1166594"/>
            <a:ext cx="8356227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B0660E-521F-9925-2169-8AE70E3DCE45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6082542" y="1869001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1" name="그림 60" descr="운동경기, 스포츠, 테니스, 잔디이(가) 표시된 사진&#10;&#10;자동 생성된 설명">
            <a:extLst>
              <a:ext uri="{FF2B5EF4-FFF2-40B4-BE49-F238E27FC236}">
                <a16:creationId xmlns:a16="http://schemas.microsoft.com/office/drawing/2014/main" id="{99406E7B-7ACD-F7CB-0F1A-0DCAA275D5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736" y="3405923"/>
            <a:ext cx="6053203" cy="27835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이름 출력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9E98262-5B41-496E-D0BF-AA14F971846B}"/>
              </a:ext>
            </a:extLst>
          </p:cNvPr>
          <p:cNvSpPr/>
          <p:nvPr/>
        </p:nvSpPr>
        <p:spPr>
          <a:xfrm>
            <a:off x="6644621" y="1869001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01942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11493" y="2015926"/>
            <a:ext cx="21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후 메인 화면으로 이동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AC0DC0F5-E54F-AEA5-C408-9E8692D2F89A}"/>
              </a:ext>
            </a:extLst>
          </p:cNvPr>
          <p:cNvSpPr/>
          <p:nvPr/>
        </p:nvSpPr>
        <p:spPr>
          <a:xfrm>
            <a:off x="7152946" y="186793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E0CF587D-E8E2-DBA9-1EE7-6AD0F58B0C65}"/>
              </a:ext>
            </a:extLst>
          </p:cNvPr>
          <p:cNvSpPr/>
          <p:nvPr/>
        </p:nvSpPr>
        <p:spPr>
          <a:xfrm>
            <a:off x="9496337" y="2450931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B79C455-8CCD-5C31-2618-69F09E3D2121}"/>
              </a:ext>
            </a:extLst>
          </p:cNvPr>
          <p:cNvSpPr txBox="1"/>
          <p:nvPr/>
        </p:nvSpPr>
        <p:spPr>
          <a:xfrm>
            <a:off x="9711493" y="2431879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계정의 장바구니로 이동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BA0A09-7116-5870-E203-854AE0482073}"/>
              </a:ext>
            </a:extLst>
          </p:cNvPr>
          <p:cNvSpPr/>
          <p:nvPr/>
        </p:nvSpPr>
        <p:spPr>
          <a:xfrm>
            <a:off x="2749271" y="2809601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6C1FE90-C38B-2FDD-2F19-CA333DAE4DC2}"/>
              </a:ext>
            </a:extLst>
          </p:cNvPr>
          <p:cNvSpPr/>
          <p:nvPr/>
        </p:nvSpPr>
        <p:spPr>
          <a:xfrm>
            <a:off x="9518250" y="2906134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5A75F-C3D7-B53E-45E7-E4271ACF82D2}"/>
              </a:ext>
            </a:extLst>
          </p:cNvPr>
          <p:cNvSpPr txBox="1"/>
          <p:nvPr/>
        </p:nvSpPr>
        <p:spPr>
          <a:xfrm>
            <a:off x="9719951" y="2860419"/>
            <a:ext cx="229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카테고리 별 상품페이지로 이동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2551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DCD9E-50DE-784D-1ED8-30C47A79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9" y="1018583"/>
            <a:ext cx="6941491" cy="51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16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5AFD7-9F6B-5A8E-DBF6-F18223B5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031444"/>
            <a:ext cx="8044748" cy="53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626A482-21C2-3545-22B3-6252E44A086E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1542869" y="321844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상품 개수 출력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01942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11493" y="2015926"/>
            <a:ext cx="21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브랜드별로 상품 검색 가능</a:t>
            </a:r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E0CF587D-E8E2-DBA9-1EE7-6AD0F58B0C65}"/>
              </a:ext>
            </a:extLst>
          </p:cNvPr>
          <p:cNvSpPr/>
          <p:nvPr/>
        </p:nvSpPr>
        <p:spPr>
          <a:xfrm>
            <a:off x="9496337" y="2450931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B79C455-8CCD-5C31-2618-69F09E3D2121}"/>
              </a:ext>
            </a:extLst>
          </p:cNvPr>
          <p:cNvSpPr txBox="1"/>
          <p:nvPr/>
        </p:nvSpPr>
        <p:spPr>
          <a:xfrm>
            <a:off x="9711492" y="2431879"/>
            <a:ext cx="2298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썸네일 하단에 상품정보 출력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BA0A09-7116-5870-E203-854AE0482073}"/>
              </a:ext>
            </a:extLst>
          </p:cNvPr>
          <p:cNvSpPr/>
          <p:nvPr/>
        </p:nvSpPr>
        <p:spPr>
          <a:xfrm>
            <a:off x="2606793" y="321844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2EFBE-B54E-F54E-02EB-1B88D9E0FD8A}"/>
              </a:ext>
            </a:extLst>
          </p:cNvPr>
          <p:cNvSpPr txBox="1"/>
          <p:nvPr/>
        </p:nvSpPr>
        <p:spPr>
          <a:xfrm>
            <a:off x="1595123" y="3358770"/>
            <a:ext cx="1128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0790C29-F426-9B8A-BB3D-193AF5F68566}"/>
              </a:ext>
            </a:extLst>
          </p:cNvPr>
          <p:cNvSpPr/>
          <p:nvPr/>
        </p:nvSpPr>
        <p:spPr>
          <a:xfrm>
            <a:off x="2752798" y="3392915"/>
            <a:ext cx="547600" cy="204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바볼랏</a:t>
            </a:r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CDC9AD-8155-F3CE-D368-2C5FEE76E23D}"/>
              </a:ext>
            </a:extLst>
          </p:cNvPr>
          <p:cNvSpPr/>
          <p:nvPr/>
        </p:nvSpPr>
        <p:spPr>
          <a:xfrm>
            <a:off x="3372659" y="3392915"/>
            <a:ext cx="547600" cy="204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윌슨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1EAF876-6466-9CDC-E1EB-68E549C69608}"/>
              </a:ext>
            </a:extLst>
          </p:cNvPr>
          <p:cNvSpPr/>
          <p:nvPr/>
        </p:nvSpPr>
        <p:spPr>
          <a:xfrm>
            <a:off x="4019026" y="3392915"/>
            <a:ext cx="547600" cy="204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FBE2FF6-992F-35C0-B8D2-821B582747EE}"/>
              </a:ext>
            </a:extLst>
          </p:cNvPr>
          <p:cNvSpPr/>
          <p:nvPr/>
        </p:nvSpPr>
        <p:spPr>
          <a:xfrm>
            <a:off x="4659599" y="3392915"/>
            <a:ext cx="547600" cy="204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프린스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242BD3-97AE-56C0-22D7-8433C85E4434}"/>
              </a:ext>
            </a:extLst>
          </p:cNvPr>
          <p:cNvSpPr/>
          <p:nvPr/>
        </p:nvSpPr>
        <p:spPr>
          <a:xfrm>
            <a:off x="167088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504752D-5221-A14F-0335-68BD89216FCC}"/>
              </a:ext>
            </a:extLst>
          </p:cNvPr>
          <p:cNvSpPr/>
          <p:nvPr/>
        </p:nvSpPr>
        <p:spPr>
          <a:xfrm>
            <a:off x="3235926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01DA471-90EF-A397-C527-1DE5CDA3C082}"/>
              </a:ext>
            </a:extLst>
          </p:cNvPr>
          <p:cNvSpPr/>
          <p:nvPr/>
        </p:nvSpPr>
        <p:spPr>
          <a:xfrm>
            <a:off x="488665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524BD79E-8DF8-6E3D-4C17-433F9972F6DA}"/>
              </a:ext>
            </a:extLst>
          </p:cNvPr>
          <p:cNvSpPr/>
          <p:nvPr/>
        </p:nvSpPr>
        <p:spPr>
          <a:xfrm>
            <a:off x="6503948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E26AFEC-5915-2B05-C84A-934E37099D07}"/>
              </a:ext>
            </a:extLst>
          </p:cNvPr>
          <p:cNvSpPr txBox="1"/>
          <p:nvPr/>
        </p:nvSpPr>
        <p:spPr>
          <a:xfrm>
            <a:off x="1797600" y="5248275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3C39019-4712-96EC-926D-2FE0A7B2DFD8}"/>
              </a:ext>
            </a:extLst>
          </p:cNvPr>
          <p:cNvSpPr txBox="1"/>
          <p:nvPr/>
        </p:nvSpPr>
        <p:spPr>
          <a:xfrm>
            <a:off x="3417280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ECDAF5C-5412-373B-D915-3E72F26BE40D}"/>
              </a:ext>
            </a:extLst>
          </p:cNvPr>
          <p:cNvSpPr txBox="1"/>
          <p:nvPr/>
        </p:nvSpPr>
        <p:spPr>
          <a:xfrm>
            <a:off x="5082049" y="5248274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7CE7313E-BEA1-39F8-9BB0-832444E94DD5}"/>
              </a:ext>
            </a:extLst>
          </p:cNvPr>
          <p:cNvSpPr txBox="1"/>
          <p:nvPr/>
        </p:nvSpPr>
        <p:spPr>
          <a:xfrm>
            <a:off x="6715173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865EBFE7-5FD6-ADDC-4FF6-4E18217E8BB6}"/>
              </a:ext>
            </a:extLst>
          </p:cNvPr>
          <p:cNvSpPr/>
          <p:nvPr/>
        </p:nvSpPr>
        <p:spPr>
          <a:xfrm>
            <a:off x="1684333" y="513863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2600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9C8A01-57FE-4808-54E2-49F7ECAB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5" y="942572"/>
            <a:ext cx="6765951" cy="57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83FD23-C733-C283-F76A-7FAC14601367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1542869" y="321844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상품 개수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2EFBE-B54E-F54E-02EB-1B88D9E0FD8A}"/>
              </a:ext>
            </a:extLst>
          </p:cNvPr>
          <p:cNvSpPr txBox="1"/>
          <p:nvPr/>
        </p:nvSpPr>
        <p:spPr>
          <a:xfrm>
            <a:off x="1595123" y="3358770"/>
            <a:ext cx="1128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242BD3-97AE-56C0-22D7-8433C85E4434}"/>
              </a:ext>
            </a:extLst>
          </p:cNvPr>
          <p:cNvSpPr/>
          <p:nvPr/>
        </p:nvSpPr>
        <p:spPr>
          <a:xfrm>
            <a:off x="167088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504752D-5221-A14F-0335-68BD89216FCC}"/>
              </a:ext>
            </a:extLst>
          </p:cNvPr>
          <p:cNvSpPr/>
          <p:nvPr/>
        </p:nvSpPr>
        <p:spPr>
          <a:xfrm>
            <a:off x="3235926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01DA471-90EF-A397-C527-1DE5CDA3C082}"/>
              </a:ext>
            </a:extLst>
          </p:cNvPr>
          <p:cNvSpPr/>
          <p:nvPr/>
        </p:nvSpPr>
        <p:spPr>
          <a:xfrm>
            <a:off x="488665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524BD79E-8DF8-6E3D-4C17-433F9972F6DA}"/>
              </a:ext>
            </a:extLst>
          </p:cNvPr>
          <p:cNvSpPr/>
          <p:nvPr/>
        </p:nvSpPr>
        <p:spPr>
          <a:xfrm>
            <a:off x="6503948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E26AFEC-5915-2B05-C84A-934E37099D07}"/>
              </a:ext>
            </a:extLst>
          </p:cNvPr>
          <p:cNvSpPr txBox="1"/>
          <p:nvPr/>
        </p:nvSpPr>
        <p:spPr>
          <a:xfrm>
            <a:off x="1797600" y="5248275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3C39019-4712-96EC-926D-2FE0A7B2DFD8}"/>
              </a:ext>
            </a:extLst>
          </p:cNvPr>
          <p:cNvSpPr txBox="1"/>
          <p:nvPr/>
        </p:nvSpPr>
        <p:spPr>
          <a:xfrm>
            <a:off x="3417280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ECDAF5C-5412-373B-D915-3E72F26BE40D}"/>
              </a:ext>
            </a:extLst>
          </p:cNvPr>
          <p:cNvSpPr txBox="1"/>
          <p:nvPr/>
        </p:nvSpPr>
        <p:spPr>
          <a:xfrm>
            <a:off x="5082049" y="5248274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7CE7313E-BEA1-39F8-9BB0-832444E94DD5}"/>
              </a:ext>
            </a:extLst>
          </p:cNvPr>
          <p:cNvSpPr txBox="1"/>
          <p:nvPr/>
        </p:nvSpPr>
        <p:spPr>
          <a:xfrm>
            <a:off x="6715173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29514160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80" y="565641"/>
            <a:ext cx="2147917" cy="900026"/>
          </a:xfrm>
        </p:spPr>
        <p:txBody>
          <a:bodyPr rtlCol="0" anchor="b">
            <a:normAutofit/>
          </a:bodyPr>
          <a:lstStyle/>
          <a:p>
            <a:pPr marL="685800" indent="-685800" rtl="0">
              <a:buFont typeface="Wingdings" panose="05000000000000000000" pitchFamily="2" charset="2"/>
              <a:buChar char="v"/>
            </a:pPr>
            <a:r>
              <a:rPr lang="ko-KR" altLang="en-US" i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380" y="2374084"/>
            <a:ext cx="9779183" cy="3632433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ko-KR" altLang="en-US" dirty="0"/>
              <a:t>시스템 구성도</a:t>
            </a:r>
            <a:endParaRPr lang="en-US" altLang="ko-KR" dirty="0"/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ko-KR" altLang="en-US" dirty="0"/>
              <a:t>스토리보드 </a:t>
            </a:r>
            <a:r>
              <a:rPr lang="en-US" altLang="ko-KR" dirty="0"/>
              <a:t>&amp; </a:t>
            </a:r>
            <a:r>
              <a:rPr lang="ko-KR" altLang="en-US" dirty="0"/>
              <a:t>스크린샷</a:t>
            </a:r>
            <a:endParaRPr lang="en-US" altLang="ko-KR" dirty="0"/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altLang="ko-KR" dirty="0"/>
              <a:t>ERD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altLang="ko-KR" dirty="0"/>
              <a:t>DFD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58EA7F83-5733-4191-8E0C-441F23DD2E8F}" type="datetime1">
              <a:rPr lang="en-US" altLang="ko-KR" smtClean="0"/>
              <a:pPr rtl="0">
                <a:spcAft>
                  <a:spcPts val="600"/>
                </a:spcAft>
              </a:pPr>
              <a:t>11/29/2023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A5122FB-E300-2383-3524-D37D0015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CAA5C-6834-06AB-749F-75E22D53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592" y="973430"/>
            <a:ext cx="6788815" cy="57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6403B01-81BB-2F61-7938-92B66D807A8A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</a:t>
            </a:r>
            <a:r>
              <a:rPr lang="ko-KR" altLang="en-US" sz="14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1542869" y="321844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상품 개수 출력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01942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11493" y="2015926"/>
            <a:ext cx="21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카테고리별로 상품 검색 가능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BA0A09-7116-5870-E203-854AE0482073}"/>
              </a:ext>
            </a:extLst>
          </p:cNvPr>
          <p:cNvSpPr/>
          <p:nvPr/>
        </p:nvSpPr>
        <p:spPr>
          <a:xfrm>
            <a:off x="2606793" y="3218448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2EFBE-B54E-F54E-02EB-1B88D9E0FD8A}"/>
              </a:ext>
            </a:extLst>
          </p:cNvPr>
          <p:cNvSpPr txBox="1"/>
          <p:nvPr/>
        </p:nvSpPr>
        <p:spPr>
          <a:xfrm>
            <a:off x="1595123" y="3358770"/>
            <a:ext cx="1128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242BD3-97AE-56C0-22D7-8433C85E4434}"/>
              </a:ext>
            </a:extLst>
          </p:cNvPr>
          <p:cNvSpPr/>
          <p:nvPr/>
        </p:nvSpPr>
        <p:spPr>
          <a:xfrm>
            <a:off x="167088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504752D-5221-A14F-0335-68BD89216FCC}"/>
              </a:ext>
            </a:extLst>
          </p:cNvPr>
          <p:cNvSpPr/>
          <p:nvPr/>
        </p:nvSpPr>
        <p:spPr>
          <a:xfrm>
            <a:off x="3235926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C01DA471-90EF-A397-C527-1DE5CDA3C082}"/>
              </a:ext>
            </a:extLst>
          </p:cNvPr>
          <p:cNvSpPr/>
          <p:nvPr/>
        </p:nvSpPr>
        <p:spPr>
          <a:xfrm>
            <a:off x="4886652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524BD79E-8DF8-6E3D-4C17-433F9972F6DA}"/>
              </a:ext>
            </a:extLst>
          </p:cNvPr>
          <p:cNvSpPr/>
          <p:nvPr/>
        </p:nvSpPr>
        <p:spPr>
          <a:xfrm>
            <a:off x="6503948" y="3926744"/>
            <a:ext cx="1128983" cy="123974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이미지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E26AFEC-5915-2B05-C84A-934E37099D07}"/>
              </a:ext>
            </a:extLst>
          </p:cNvPr>
          <p:cNvSpPr txBox="1"/>
          <p:nvPr/>
        </p:nvSpPr>
        <p:spPr>
          <a:xfrm>
            <a:off x="1797600" y="5248275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3C39019-4712-96EC-926D-2FE0A7B2DFD8}"/>
              </a:ext>
            </a:extLst>
          </p:cNvPr>
          <p:cNvSpPr txBox="1"/>
          <p:nvPr/>
        </p:nvSpPr>
        <p:spPr>
          <a:xfrm>
            <a:off x="3417280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ECDAF5C-5412-373B-D915-3E72F26BE40D}"/>
              </a:ext>
            </a:extLst>
          </p:cNvPr>
          <p:cNvSpPr txBox="1"/>
          <p:nvPr/>
        </p:nvSpPr>
        <p:spPr>
          <a:xfrm>
            <a:off x="5082049" y="5248274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7CE7313E-BEA1-39F8-9BB0-832444E94DD5}"/>
              </a:ext>
            </a:extLst>
          </p:cNvPr>
          <p:cNvSpPr txBox="1"/>
          <p:nvPr/>
        </p:nvSpPr>
        <p:spPr>
          <a:xfrm>
            <a:off x="6715173" y="5248273"/>
            <a:ext cx="87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브랜드명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374504080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44C5E-2625-18A7-8B0C-D142B384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25" y="968536"/>
            <a:ext cx="6927390" cy="56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29D096-7D74-493B-F51E-BB8341C239E1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1638" y="1203146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조회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4226592" y="3372834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 및 상품 설명 출력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01942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11493" y="2015926"/>
            <a:ext cx="216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 선택이 가능한 상품인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드롭다운 리스트 활성화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EBA0A09-7116-5870-E203-854AE0482073}"/>
              </a:ext>
            </a:extLst>
          </p:cNvPr>
          <p:cNvSpPr/>
          <p:nvPr/>
        </p:nvSpPr>
        <p:spPr>
          <a:xfrm>
            <a:off x="5632927" y="4864333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876BC1-CF71-A24C-C961-07B02B7643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3117" y="3429000"/>
            <a:ext cx="2100095" cy="229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8F358-6592-7044-8E17-C55172561222}"/>
              </a:ext>
            </a:extLst>
          </p:cNvPr>
          <p:cNvSpPr txBox="1"/>
          <p:nvPr/>
        </p:nvSpPr>
        <p:spPr>
          <a:xfrm>
            <a:off x="4419835" y="3434699"/>
            <a:ext cx="31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헤드 스피드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 MP 2022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Line">
            <a:extLst>
              <a:ext uri="{FF2B5EF4-FFF2-40B4-BE49-F238E27FC236}">
                <a16:creationId xmlns:a16="http://schemas.microsoft.com/office/drawing/2014/main" id="{B076D165-1835-989D-BB61-15DD17CFFEFD}"/>
              </a:ext>
            </a:extLst>
          </p:cNvPr>
          <p:cNvCxnSpPr>
            <a:cxnSpLocks/>
          </p:cNvCxnSpPr>
          <p:nvPr/>
        </p:nvCxnSpPr>
        <p:spPr bwMode="auto">
          <a:xfrm>
            <a:off x="4483946" y="3858733"/>
            <a:ext cx="3224108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E604DE-203F-2093-6051-FD41C542CD50}"/>
              </a:ext>
            </a:extLst>
          </p:cNvPr>
          <p:cNvSpPr txBox="1"/>
          <p:nvPr/>
        </p:nvSpPr>
        <p:spPr>
          <a:xfrm>
            <a:off x="4446030" y="3956295"/>
            <a:ext cx="33295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게임을 하는 새로운 플레이어에게 적합하며</a:t>
            </a:r>
            <a:r>
              <a:rPr lang="en-US" altLang="ko-KR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SPEED TEAM</a:t>
            </a:r>
            <a:r>
              <a:rPr lang="ko-KR" altLang="en-US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가볍고 다루기가 쉽습니다</a:t>
            </a:r>
            <a:r>
              <a:rPr lang="en-US" altLang="ko-KR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무광택</a:t>
            </a:r>
            <a:r>
              <a:rPr lang="ko-KR" altLang="en-US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처리와 크롬 디테일이 포함된 새롭고 우아한 비대칭 디자인과 함께 임팩트 위치에 따라 볼 피드백을 최적화 해주는 기능을 갖춘 </a:t>
            </a:r>
            <a:r>
              <a:rPr lang="en-US" altLang="ko-KR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Auxetic </a:t>
            </a:r>
            <a:r>
              <a:rPr lang="ko-KR" altLang="en-US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설계가 포함되어 있습니다</a:t>
            </a:r>
            <a:r>
              <a:rPr lang="en-US" altLang="ko-KR" sz="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69499-074F-6A2D-1B05-A4D352F1F3F4}"/>
              </a:ext>
            </a:extLst>
          </p:cNvPr>
          <p:cNvSpPr txBox="1"/>
          <p:nvPr/>
        </p:nvSpPr>
        <p:spPr>
          <a:xfrm>
            <a:off x="4959675" y="474293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판매가격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6E948-03CF-6B2D-2906-49F554298C03}"/>
              </a:ext>
            </a:extLst>
          </p:cNvPr>
          <p:cNvSpPr txBox="1"/>
          <p:nvPr/>
        </p:nvSpPr>
        <p:spPr>
          <a:xfrm>
            <a:off x="5849074" y="4742936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320,000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Line">
            <a:extLst>
              <a:ext uri="{FF2B5EF4-FFF2-40B4-BE49-F238E27FC236}">
                <a16:creationId xmlns:a16="http://schemas.microsoft.com/office/drawing/2014/main" id="{404D5FEE-BA30-4FB3-0FEA-8AEA81CBE763}"/>
              </a:ext>
            </a:extLst>
          </p:cNvPr>
          <p:cNvCxnSpPr>
            <a:cxnSpLocks/>
          </p:cNvCxnSpPr>
          <p:nvPr/>
        </p:nvCxnSpPr>
        <p:spPr bwMode="auto">
          <a:xfrm>
            <a:off x="4483946" y="4657085"/>
            <a:ext cx="3224108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B7D4B3-DABF-B9C0-F8B9-7B0B41AABC7E}"/>
              </a:ext>
            </a:extLst>
          </p:cNvPr>
          <p:cNvSpPr txBox="1"/>
          <p:nvPr/>
        </p:nvSpPr>
        <p:spPr>
          <a:xfrm>
            <a:off x="5007765" y="4996648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사이즈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82FDC-6F74-30AA-13CF-E8FB47E67913}"/>
              </a:ext>
            </a:extLst>
          </p:cNvPr>
          <p:cNvSpPr/>
          <p:nvPr/>
        </p:nvSpPr>
        <p:spPr>
          <a:xfrm>
            <a:off x="5849074" y="5003496"/>
            <a:ext cx="1022557" cy="2085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옵션선택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169723EE-9D69-3903-8A4C-86252F748C78}"/>
              </a:ext>
            </a:extLst>
          </p:cNvPr>
          <p:cNvSpPr/>
          <p:nvPr/>
        </p:nvSpPr>
        <p:spPr>
          <a:xfrm rot="10800000">
            <a:off x="6741280" y="5079214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6E552D-AE02-2173-0704-F705CFEA9541}"/>
              </a:ext>
            </a:extLst>
          </p:cNvPr>
          <p:cNvSpPr/>
          <p:nvPr/>
        </p:nvSpPr>
        <p:spPr>
          <a:xfrm>
            <a:off x="4796771" y="5344573"/>
            <a:ext cx="1072388" cy="2664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 구매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01EAF1-3A90-987E-E79A-CB620CE074AD}"/>
              </a:ext>
            </a:extLst>
          </p:cNvPr>
          <p:cNvSpPr/>
          <p:nvPr/>
        </p:nvSpPr>
        <p:spPr>
          <a:xfrm>
            <a:off x="6284811" y="5344573"/>
            <a:ext cx="1072389" cy="26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담기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A29E79B-D8CC-98A8-C776-CF9D76127419}"/>
              </a:ext>
            </a:extLst>
          </p:cNvPr>
          <p:cNvSpPr/>
          <p:nvPr/>
        </p:nvSpPr>
        <p:spPr>
          <a:xfrm>
            <a:off x="4629066" y="5176074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E7EE8CE-7655-D4E0-5A37-92C61E326571}"/>
              </a:ext>
            </a:extLst>
          </p:cNvPr>
          <p:cNvSpPr/>
          <p:nvPr/>
        </p:nvSpPr>
        <p:spPr>
          <a:xfrm>
            <a:off x="9506337" y="2675984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F8FC32-DD9F-61C2-A047-5F1A3D7E58C7}"/>
              </a:ext>
            </a:extLst>
          </p:cNvPr>
          <p:cNvSpPr txBox="1"/>
          <p:nvPr/>
        </p:nvSpPr>
        <p:spPr>
          <a:xfrm>
            <a:off x="9721494" y="2672488"/>
            <a:ext cx="217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상품을 장바구니에 추가 후 장바구니로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4AF2E43-548A-1C30-05E3-5F4A6F82E8D8}"/>
              </a:ext>
            </a:extLst>
          </p:cNvPr>
          <p:cNvSpPr/>
          <p:nvPr/>
        </p:nvSpPr>
        <p:spPr>
          <a:xfrm>
            <a:off x="6148970" y="5176074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688A36-9780-0868-1F05-08C6D2558B97}"/>
              </a:ext>
            </a:extLst>
          </p:cNvPr>
          <p:cNvSpPr/>
          <p:nvPr/>
        </p:nvSpPr>
        <p:spPr>
          <a:xfrm>
            <a:off x="9506337" y="3284307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3611BB-50D2-0B5E-6F0C-749E68FDD6DF}"/>
              </a:ext>
            </a:extLst>
          </p:cNvPr>
          <p:cNvSpPr txBox="1"/>
          <p:nvPr/>
        </p:nvSpPr>
        <p:spPr>
          <a:xfrm>
            <a:off x="9721494" y="3280811"/>
            <a:ext cx="2089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상품을 장바구니에 추가</a:t>
            </a:r>
          </a:p>
        </p:txBody>
      </p:sp>
    </p:spTree>
    <p:extLst>
      <p:ext uri="{BB962C8B-B14F-4D97-AF65-F5344CB8AC3E}">
        <p14:creationId xmlns:p14="http://schemas.microsoft.com/office/powerpoint/2010/main" val="383894460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8A743-F35E-CDC8-3EEA-5E900313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55" y="1017433"/>
            <a:ext cx="4591957" cy="2777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325093-09AE-92FA-C703-79BFA0FF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08" y="762921"/>
            <a:ext cx="4962037" cy="303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669F00-B273-3A31-1180-5CCE086FB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933" y="3727472"/>
            <a:ext cx="5811838" cy="29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2536C57-1A34-76ED-35EB-CDD2DD3B498B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8206" y="1149688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60441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1425046" y="3769847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11494" y="1588989"/>
            <a:ext cx="217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담긴 상품 정보 출력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01942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11493" y="2015926"/>
            <a:ext cx="216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담긴 상품 삭제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E7EE8CE-7655-D4E0-5A37-92C61E326571}"/>
              </a:ext>
            </a:extLst>
          </p:cNvPr>
          <p:cNvSpPr/>
          <p:nvPr/>
        </p:nvSpPr>
        <p:spPr>
          <a:xfrm>
            <a:off x="9496337" y="2487296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F8FC32-DD9F-61C2-A047-5F1A3D7E58C7}"/>
              </a:ext>
            </a:extLst>
          </p:cNvPr>
          <p:cNvSpPr txBox="1"/>
          <p:nvPr/>
        </p:nvSpPr>
        <p:spPr>
          <a:xfrm>
            <a:off x="9711493" y="2468246"/>
            <a:ext cx="2262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주문하기 버튼 클릭 시 주문완료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688A36-9780-0868-1F05-08C6D2558B97}"/>
              </a:ext>
            </a:extLst>
          </p:cNvPr>
          <p:cNvSpPr/>
          <p:nvPr/>
        </p:nvSpPr>
        <p:spPr>
          <a:xfrm>
            <a:off x="4156230" y="5433655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5" name="표 21">
            <a:extLst>
              <a:ext uri="{FF2B5EF4-FFF2-40B4-BE49-F238E27FC236}">
                <a16:creationId xmlns:a16="http://schemas.microsoft.com/office/drawing/2014/main" id="{08BEE618-4379-67C6-8D4E-25CAEF12D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66347"/>
              </p:ext>
            </p:extLst>
          </p:nvPr>
        </p:nvGraphicFramePr>
        <p:xfrm>
          <a:off x="1721250" y="3769343"/>
          <a:ext cx="6053204" cy="93067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270235">
                  <a:extLst>
                    <a:ext uri="{9D8B030D-6E8A-4147-A177-3AD203B41FA5}">
                      <a16:colId xmlns:a16="http://schemas.microsoft.com/office/drawing/2014/main" val="2582172081"/>
                    </a:ext>
                  </a:extLst>
                </a:gridCol>
                <a:gridCol w="721453">
                  <a:extLst>
                    <a:ext uri="{9D8B030D-6E8A-4147-A177-3AD203B41FA5}">
                      <a16:colId xmlns:a16="http://schemas.microsoft.com/office/drawing/2014/main" val="3324763124"/>
                    </a:ext>
                  </a:extLst>
                </a:gridCol>
                <a:gridCol w="1098958">
                  <a:extLst>
                    <a:ext uri="{9D8B030D-6E8A-4147-A177-3AD203B41FA5}">
                      <a16:colId xmlns:a16="http://schemas.microsoft.com/office/drawing/2014/main" val="1884962538"/>
                    </a:ext>
                  </a:extLst>
                </a:gridCol>
                <a:gridCol w="962558">
                  <a:extLst>
                    <a:ext uri="{9D8B030D-6E8A-4147-A177-3AD203B41FA5}">
                      <a16:colId xmlns:a16="http://schemas.microsoft.com/office/drawing/2014/main" val="3451868896"/>
                    </a:ext>
                  </a:extLst>
                </a:gridCol>
              </a:tblGrid>
              <a:tr h="21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387077"/>
                  </a:ext>
                </a:extLst>
              </a:tr>
              <a:tr h="7020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678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1876BC1-CF71-A24C-C961-07B02B7643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1495" y="4071152"/>
            <a:ext cx="767130" cy="576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8F358-6592-7044-8E17-C55172561222}"/>
              </a:ext>
            </a:extLst>
          </p:cNvPr>
          <p:cNvSpPr txBox="1"/>
          <p:nvPr/>
        </p:nvSpPr>
        <p:spPr>
          <a:xfrm>
            <a:off x="2620817" y="4191508"/>
            <a:ext cx="216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헤드 스피드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 MP 2022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AF6B57-2929-6E0C-76D1-2D1F4995B6C1}"/>
              </a:ext>
            </a:extLst>
          </p:cNvPr>
          <p:cNvSpPr txBox="1"/>
          <p:nvPr/>
        </p:nvSpPr>
        <p:spPr>
          <a:xfrm>
            <a:off x="1646894" y="3326744"/>
            <a:ext cx="872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E2CC3A-8DCB-E9A0-E920-FB299B34F8F8}"/>
              </a:ext>
            </a:extLst>
          </p:cNvPr>
          <p:cNvSpPr txBox="1"/>
          <p:nvPr/>
        </p:nvSpPr>
        <p:spPr>
          <a:xfrm>
            <a:off x="5014747" y="4211272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옵션 없음</a:t>
            </a:r>
          </a:p>
        </p:txBody>
      </p:sp>
      <p:cxnSp>
        <p:nvCxnSpPr>
          <p:cNvPr id="53" name="Line">
            <a:extLst>
              <a:ext uri="{FF2B5EF4-FFF2-40B4-BE49-F238E27FC236}">
                <a16:creationId xmlns:a16="http://schemas.microsoft.com/office/drawing/2014/main" id="{8643DAC0-D9A8-56B4-0C3C-37095E846F4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09686" y="3604921"/>
            <a:ext cx="6053203" cy="17068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5F936BF-F576-C485-DEBE-3D2CEB6B3657}"/>
              </a:ext>
            </a:extLst>
          </p:cNvPr>
          <p:cNvSpPr txBox="1"/>
          <p:nvPr/>
        </p:nvSpPr>
        <p:spPr>
          <a:xfrm>
            <a:off x="5866209" y="4205983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320,000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F339286-11BD-DD9E-D7A1-ABDF1A2A903D}"/>
              </a:ext>
            </a:extLst>
          </p:cNvPr>
          <p:cNvSpPr/>
          <p:nvPr/>
        </p:nvSpPr>
        <p:spPr>
          <a:xfrm>
            <a:off x="6948006" y="4205266"/>
            <a:ext cx="733298" cy="288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삭제하기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A3D560-D2E9-DB54-211D-38BBA4A73C6A}"/>
              </a:ext>
            </a:extLst>
          </p:cNvPr>
          <p:cNvSpPr/>
          <p:nvPr/>
        </p:nvSpPr>
        <p:spPr>
          <a:xfrm>
            <a:off x="4388303" y="5625304"/>
            <a:ext cx="1072389" cy="26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주문하기</a:t>
            </a:r>
          </a:p>
        </p:txBody>
      </p:sp>
      <p:sp>
        <p:nvSpPr>
          <p:cNvPr id="1024" name="타원 1023">
            <a:extLst>
              <a:ext uri="{FF2B5EF4-FFF2-40B4-BE49-F238E27FC236}">
                <a16:creationId xmlns:a16="http://schemas.microsoft.com/office/drawing/2014/main" id="{B94270EC-32F9-FE52-65BD-FC09E37B867A}"/>
              </a:ext>
            </a:extLst>
          </p:cNvPr>
          <p:cNvSpPr/>
          <p:nvPr/>
        </p:nvSpPr>
        <p:spPr>
          <a:xfrm>
            <a:off x="6827548" y="4085817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26" name="Picture 2" descr="엑셀 체크박스 - 노란돌멩이">
            <a:extLst>
              <a:ext uri="{FF2B5EF4-FFF2-40B4-BE49-F238E27FC236}">
                <a16:creationId xmlns:a16="http://schemas.microsoft.com/office/drawing/2014/main" id="{694FFC02-4852-254A-40E9-C220387F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5" y="3828623"/>
            <a:ext cx="126911" cy="12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B27E1-FB74-2CF4-B2E2-A54E8B1955C4}"/>
              </a:ext>
            </a:extLst>
          </p:cNvPr>
          <p:cNvSpPr txBox="1"/>
          <p:nvPr/>
        </p:nvSpPr>
        <p:spPr>
          <a:xfrm>
            <a:off x="3799194" y="5028747"/>
            <a:ext cx="2163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주문 금액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320,000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406604837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26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8D6F1-4BC6-AE7F-27C7-C9699F2A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1" y="995271"/>
            <a:ext cx="7401086" cy="55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7D9084E-A35F-D563-A525-C38C33B11885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3367" y="116468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B24A21E-3D2E-FA85-4E14-5A6CEBEE3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52845"/>
              </p:ext>
            </p:extLst>
          </p:nvPr>
        </p:nvGraphicFramePr>
        <p:xfrm>
          <a:off x="1635824" y="5098347"/>
          <a:ext cx="6053204" cy="93067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37593">
                  <a:extLst>
                    <a:ext uri="{9D8B030D-6E8A-4147-A177-3AD203B41FA5}">
                      <a16:colId xmlns:a16="http://schemas.microsoft.com/office/drawing/2014/main" val="2582172081"/>
                    </a:ext>
                  </a:extLst>
                </a:gridCol>
                <a:gridCol w="2449585">
                  <a:extLst>
                    <a:ext uri="{9D8B030D-6E8A-4147-A177-3AD203B41FA5}">
                      <a16:colId xmlns:a16="http://schemas.microsoft.com/office/drawing/2014/main" val="3396733266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3324763124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1884962538"/>
                    </a:ext>
                  </a:extLst>
                </a:gridCol>
                <a:gridCol w="763044">
                  <a:extLst>
                    <a:ext uri="{9D8B030D-6E8A-4147-A177-3AD203B41FA5}">
                      <a16:colId xmlns:a16="http://schemas.microsoft.com/office/drawing/2014/main" val="3451868896"/>
                    </a:ext>
                  </a:extLst>
                </a:gridCol>
                <a:gridCol w="802021">
                  <a:extLst>
                    <a:ext uri="{9D8B030D-6E8A-4147-A177-3AD203B41FA5}">
                      <a16:colId xmlns:a16="http://schemas.microsoft.com/office/drawing/2014/main" val="2563901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배송상태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387077"/>
                  </a:ext>
                </a:extLst>
              </a:tr>
              <a:tr h="7020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6786"/>
                  </a:ext>
                </a:extLst>
              </a:tr>
            </a:tbl>
          </a:graphicData>
        </a:graphic>
      </p:graphicFrame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주문내역 확인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09459" y="2023401"/>
            <a:ext cx="221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님  로그아웃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         </a:t>
            </a:r>
            <a:r>
              <a:rPr lang="ko-KR" altLang="en-US" sz="1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의류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476577" y="161281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1370592" y="3712983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684822" y="1590196"/>
            <a:ext cx="234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주문내역을 주문일자 내림차순으로 출력</a:t>
            </a:r>
          </a:p>
        </p:txBody>
      </p:sp>
      <p:graphicFrame>
        <p:nvGraphicFramePr>
          <p:cNvPr id="15" name="표 21">
            <a:extLst>
              <a:ext uri="{FF2B5EF4-FFF2-40B4-BE49-F238E27FC236}">
                <a16:creationId xmlns:a16="http://schemas.microsoft.com/office/drawing/2014/main" id="{08BEE618-4379-67C6-8D4E-25CAEF12D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01207"/>
              </p:ext>
            </p:extLst>
          </p:nvPr>
        </p:nvGraphicFramePr>
        <p:xfrm>
          <a:off x="1635824" y="3906163"/>
          <a:ext cx="6053204" cy="93067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637593">
                  <a:extLst>
                    <a:ext uri="{9D8B030D-6E8A-4147-A177-3AD203B41FA5}">
                      <a16:colId xmlns:a16="http://schemas.microsoft.com/office/drawing/2014/main" val="2582172081"/>
                    </a:ext>
                  </a:extLst>
                </a:gridCol>
                <a:gridCol w="2449585">
                  <a:extLst>
                    <a:ext uri="{9D8B030D-6E8A-4147-A177-3AD203B41FA5}">
                      <a16:colId xmlns:a16="http://schemas.microsoft.com/office/drawing/2014/main" val="3396733266"/>
                    </a:ext>
                  </a:extLst>
                </a:gridCol>
                <a:gridCol w="629174">
                  <a:extLst>
                    <a:ext uri="{9D8B030D-6E8A-4147-A177-3AD203B41FA5}">
                      <a16:colId xmlns:a16="http://schemas.microsoft.com/office/drawing/2014/main" val="3324763124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1884962538"/>
                    </a:ext>
                  </a:extLst>
                </a:gridCol>
                <a:gridCol w="763044">
                  <a:extLst>
                    <a:ext uri="{9D8B030D-6E8A-4147-A177-3AD203B41FA5}">
                      <a16:colId xmlns:a16="http://schemas.microsoft.com/office/drawing/2014/main" val="3451868896"/>
                    </a:ext>
                  </a:extLst>
                </a:gridCol>
                <a:gridCol w="802021">
                  <a:extLst>
                    <a:ext uri="{9D8B030D-6E8A-4147-A177-3AD203B41FA5}">
                      <a16:colId xmlns:a16="http://schemas.microsoft.com/office/drawing/2014/main" val="2563901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사이즈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배송상태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387077"/>
                  </a:ext>
                </a:extLst>
              </a:tr>
              <a:tr h="7020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678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1876BC1-CF71-A24C-C961-07B02B7643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0601" y="4196261"/>
            <a:ext cx="767130" cy="576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8F358-6592-7044-8E17-C55172561222}"/>
              </a:ext>
            </a:extLst>
          </p:cNvPr>
          <p:cNvSpPr txBox="1"/>
          <p:nvPr/>
        </p:nvSpPr>
        <p:spPr>
          <a:xfrm>
            <a:off x="3033760" y="4360637"/>
            <a:ext cx="2163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헤드 스피드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 MP 2022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AF6B57-2929-6E0C-76D1-2D1F4995B6C1}"/>
              </a:ext>
            </a:extLst>
          </p:cNvPr>
          <p:cNvSpPr txBox="1"/>
          <p:nvPr/>
        </p:nvSpPr>
        <p:spPr>
          <a:xfrm>
            <a:off x="1583764" y="3386021"/>
            <a:ext cx="872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주문내역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E2CC3A-8DCB-E9A0-E920-FB299B34F8F8}"/>
              </a:ext>
            </a:extLst>
          </p:cNvPr>
          <p:cNvSpPr txBox="1"/>
          <p:nvPr/>
        </p:nvSpPr>
        <p:spPr>
          <a:xfrm>
            <a:off x="4657306" y="4367776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옵션 없음</a:t>
            </a:r>
          </a:p>
        </p:txBody>
      </p:sp>
      <p:cxnSp>
        <p:nvCxnSpPr>
          <p:cNvPr id="53" name="Line">
            <a:extLst>
              <a:ext uri="{FF2B5EF4-FFF2-40B4-BE49-F238E27FC236}">
                <a16:creationId xmlns:a16="http://schemas.microsoft.com/office/drawing/2014/main" id="{8643DAC0-D9A8-56B4-0C3C-37095E846F4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1220" y="3652151"/>
            <a:ext cx="6053203" cy="17068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5F936BF-F576-C485-DEBE-3D2CEB6B3657}"/>
              </a:ext>
            </a:extLst>
          </p:cNvPr>
          <p:cNvSpPr txBox="1"/>
          <p:nvPr/>
        </p:nvSpPr>
        <p:spPr>
          <a:xfrm>
            <a:off x="5316515" y="4367776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320,000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86BAC-F0D2-0D8F-1B16-F5631DF4FCAE}"/>
              </a:ext>
            </a:extLst>
          </p:cNvPr>
          <p:cNvSpPr txBox="1"/>
          <p:nvPr/>
        </p:nvSpPr>
        <p:spPr>
          <a:xfrm>
            <a:off x="6087526" y="4357305"/>
            <a:ext cx="968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 준비중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2DA7A-0BDF-0F97-825D-CAF24FC947AD}"/>
              </a:ext>
            </a:extLst>
          </p:cNvPr>
          <p:cNvSpPr txBox="1"/>
          <p:nvPr/>
        </p:nvSpPr>
        <p:spPr>
          <a:xfrm>
            <a:off x="6818695" y="4346834"/>
            <a:ext cx="93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2022-11-02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48153-5DD2-CD23-332F-0111318BBAE3}"/>
              </a:ext>
            </a:extLst>
          </p:cNvPr>
          <p:cNvSpPr txBox="1"/>
          <p:nvPr/>
        </p:nvSpPr>
        <p:spPr>
          <a:xfrm>
            <a:off x="4907102" y="5563685"/>
            <a:ext cx="3335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E12D6-75A3-1180-C37D-D4E52DF22A06}"/>
              </a:ext>
            </a:extLst>
          </p:cNvPr>
          <p:cNvSpPr txBox="1"/>
          <p:nvPr/>
        </p:nvSpPr>
        <p:spPr>
          <a:xfrm>
            <a:off x="5353636" y="5575656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69,000</a:t>
            </a:r>
            <a:r>
              <a: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5B091-52BA-7542-642F-E70A093CF5A3}"/>
              </a:ext>
            </a:extLst>
          </p:cNvPr>
          <p:cNvSpPr txBox="1"/>
          <p:nvPr/>
        </p:nvSpPr>
        <p:spPr>
          <a:xfrm>
            <a:off x="6167977" y="5574156"/>
            <a:ext cx="851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32ED9-0997-010F-6102-4DEC24EA0A03}"/>
              </a:ext>
            </a:extLst>
          </p:cNvPr>
          <p:cNvSpPr txBox="1"/>
          <p:nvPr/>
        </p:nvSpPr>
        <p:spPr>
          <a:xfrm>
            <a:off x="6818695" y="5563685"/>
            <a:ext cx="9362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2022-10-27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BC7D0-5E29-B035-7B0B-26AB308A9D8F}"/>
              </a:ext>
            </a:extLst>
          </p:cNvPr>
          <p:cNvSpPr txBox="1"/>
          <p:nvPr/>
        </p:nvSpPr>
        <p:spPr>
          <a:xfrm>
            <a:off x="2948482" y="5529904"/>
            <a:ext cx="223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윌슨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1914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후드티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21F733-B1C6-E6FB-707D-47F44005B2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0053" y="5405262"/>
            <a:ext cx="578428" cy="606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D91744-38DD-2945-1F94-4FF44F0A6BC5}"/>
              </a:ext>
            </a:extLst>
          </p:cNvPr>
          <p:cNvSpPr txBox="1"/>
          <p:nvPr/>
        </p:nvSpPr>
        <p:spPr>
          <a:xfrm>
            <a:off x="1831411" y="4367776"/>
            <a:ext cx="32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BDB62-D6ED-5270-0A60-0CFB738CCC86}"/>
              </a:ext>
            </a:extLst>
          </p:cNvPr>
          <p:cNvSpPr txBox="1"/>
          <p:nvPr/>
        </p:nvSpPr>
        <p:spPr>
          <a:xfrm>
            <a:off x="1831411" y="5542581"/>
            <a:ext cx="32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6478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주문내역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8A69B1-C96A-F009-1A04-509AB12F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89" y="1020093"/>
            <a:ext cx="7434624" cy="55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78AE53-F104-C0C2-2459-E6E21A83915B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4905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681639" y="2150406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499939" y="147715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708417" y="1464685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가입된 회원들 정보를 출력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DB2D4A-004F-2915-72BE-DDC269D0C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61030"/>
              </p:ext>
            </p:extLst>
          </p:nvPr>
        </p:nvGraphicFramePr>
        <p:xfrm>
          <a:off x="1671263" y="2738784"/>
          <a:ext cx="6479899" cy="75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87928">
                  <a:extLst>
                    <a:ext uri="{9D8B030D-6E8A-4147-A177-3AD203B41FA5}">
                      <a16:colId xmlns:a16="http://schemas.microsoft.com/office/drawing/2014/main" val="839860695"/>
                    </a:ext>
                  </a:extLst>
                </a:gridCol>
                <a:gridCol w="1474137">
                  <a:extLst>
                    <a:ext uri="{9D8B030D-6E8A-4147-A177-3AD203B41FA5}">
                      <a16:colId xmlns:a16="http://schemas.microsoft.com/office/drawing/2014/main" val="1463918845"/>
                    </a:ext>
                  </a:extLst>
                </a:gridCol>
                <a:gridCol w="777006">
                  <a:extLst>
                    <a:ext uri="{9D8B030D-6E8A-4147-A177-3AD203B41FA5}">
                      <a16:colId xmlns:a16="http://schemas.microsoft.com/office/drawing/2014/main" val="1294625991"/>
                    </a:ext>
                  </a:extLst>
                </a:gridCol>
                <a:gridCol w="1574687">
                  <a:extLst>
                    <a:ext uri="{9D8B030D-6E8A-4147-A177-3AD203B41FA5}">
                      <a16:colId xmlns:a16="http://schemas.microsoft.com/office/drawing/2014/main" val="3978082645"/>
                    </a:ext>
                  </a:extLst>
                </a:gridCol>
                <a:gridCol w="2066141">
                  <a:extLst>
                    <a:ext uri="{9D8B030D-6E8A-4147-A177-3AD203B41FA5}">
                      <a16:colId xmlns:a16="http://schemas.microsoft.com/office/drawing/2014/main" val="34462660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연락처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665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오민석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010-4019-4573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인천 </a:t>
                      </a: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미추홀구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-xxx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014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홍길동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010-1234-5678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강남구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-xxx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8632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11ABA445-6589-1C64-6C06-BA2CCCE42BFD}"/>
              </a:ext>
            </a:extLst>
          </p:cNvPr>
          <p:cNvSpPr/>
          <p:nvPr/>
        </p:nvSpPr>
        <p:spPr>
          <a:xfrm>
            <a:off x="1531631" y="2607595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2E4750-CF10-08ED-C779-FF20CE414269}"/>
              </a:ext>
            </a:extLst>
          </p:cNvPr>
          <p:cNvCxnSpPr/>
          <p:nvPr/>
        </p:nvCxnSpPr>
        <p:spPr>
          <a:xfrm>
            <a:off x="1328332" y="1990825"/>
            <a:ext cx="0" cy="4452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ACCBFD-1640-BC7F-8773-3034B7624B0F}"/>
              </a:ext>
            </a:extLst>
          </p:cNvPr>
          <p:cNvSpPr txBox="1"/>
          <p:nvPr/>
        </p:nvSpPr>
        <p:spPr>
          <a:xfrm>
            <a:off x="525316" y="214414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592C8-D52C-7F22-9250-B3C3BEC855DA}"/>
              </a:ext>
            </a:extLst>
          </p:cNvPr>
          <p:cNvSpPr txBox="1"/>
          <p:nvPr/>
        </p:nvSpPr>
        <p:spPr>
          <a:xfrm>
            <a:off x="523369" y="257740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F1999-DC12-BAE5-8CBA-9E6A76795DA1}"/>
              </a:ext>
            </a:extLst>
          </p:cNvPr>
          <p:cNvSpPr txBox="1"/>
          <p:nvPr/>
        </p:nvSpPr>
        <p:spPr>
          <a:xfrm>
            <a:off x="535066" y="302626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C3A78-FA35-8E8D-868E-B2264C7A6DD9}"/>
              </a:ext>
            </a:extLst>
          </p:cNvPr>
          <p:cNvSpPr txBox="1"/>
          <p:nvPr/>
        </p:nvSpPr>
        <p:spPr>
          <a:xfrm>
            <a:off x="531087" y="347511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</a:p>
        </p:txBody>
      </p:sp>
    </p:spTree>
    <p:extLst>
      <p:ext uri="{BB962C8B-B14F-4D97-AF65-F5344CB8AC3E}">
        <p14:creationId xmlns:p14="http://schemas.microsoft.com/office/powerpoint/2010/main" val="155371985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7839"/>
            <a:ext cx="8401624" cy="798417"/>
          </a:xfrm>
        </p:spPr>
        <p:txBody>
          <a:bodyPr rtlCol="0"/>
          <a:lstStyle/>
          <a:p>
            <a:pPr rtl="0"/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7FEA18-41BE-4621-9F71-71415D521472}" type="datetime1">
              <a:rPr lang="en-US" altLang="ko-KR" smtClean="0"/>
              <a:t>11/29/2023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31" name="바닥글 개체 틀 15">
            <a:extLst>
              <a:ext uri="{FF2B5EF4-FFF2-40B4-BE49-F238E27FC236}">
                <a16:creationId xmlns:a16="http://schemas.microsoft.com/office/drawing/2014/main" id="{79C78C0D-5055-A5BC-2A0D-898F7F6B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0549" y="6356350"/>
            <a:ext cx="4114800" cy="365125"/>
          </a:xfrm>
        </p:spPr>
        <p:txBody>
          <a:bodyPr/>
          <a:lstStyle/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A4B2094-1FF7-7BE9-0963-0D11C2A4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4994"/>
            <a:ext cx="3610062" cy="46174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22E18C6-4B57-DBCF-D60C-CC3D9C02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13103"/>
            <a:ext cx="5444401" cy="2719339"/>
          </a:xfrm>
          <a:prstGeom prst="rect">
            <a:avLst/>
          </a:prstGeom>
        </p:spPr>
      </p:pic>
      <p:sp>
        <p:nvSpPr>
          <p:cNvPr id="36" name="내용 개체 틀 7">
            <a:extLst>
              <a:ext uri="{FF2B5EF4-FFF2-40B4-BE49-F238E27FC236}">
                <a16:creationId xmlns:a16="http://schemas.microsoft.com/office/drawing/2014/main" id="{5A93DB88-09A9-2FF2-67DE-6CFD8FFF88C9}"/>
              </a:ext>
            </a:extLst>
          </p:cNvPr>
          <p:cNvSpPr txBox="1">
            <a:spLocks/>
          </p:cNvSpPr>
          <p:nvPr/>
        </p:nvSpPr>
        <p:spPr>
          <a:xfrm>
            <a:off x="373709" y="1332523"/>
            <a:ext cx="5573679" cy="798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lang="en-US" altLang="ko-KR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관련 용품들을 각 카테고리 별로 구매 가능한 쇼핑몰 사이트</a:t>
            </a:r>
            <a:b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내용 개체 틀 7">
            <a:extLst>
              <a:ext uri="{FF2B5EF4-FFF2-40B4-BE49-F238E27FC236}">
                <a16:creationId xmlns:a16="http://schemas.microsoft.com/office/drawing/2014/main" id="{DBD73276-1D68-36D8-17F4-830A87B1A81E}"/>
              </a:ext>
            </a:extLst>
          </p:cNvPr>
          <p:cNvSpPr txBox="1">
            <a:spLocks/>
          </p:cNvSpPr>
          <p:nvPr/>
        </p:nvSpPr>
        <p:spPr>
          <a:xfrm>
            <a:off x="381000" y="2228444"/>
            <a:ext cx="5593013" cy="88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테니스 용품들을 편리하게 찾아서 구매 할 수 있는 쇼핑몰</a:t>
            </a:r>
            <a:b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C3596-6565-CE27-73FC-A274FD00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3" y="1862929"/>
            <a:ext cx="11438166" cy="20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8576F65-0F90-98A7-3E81-E8F8BF828DDF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31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4905" y="113172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586948" y="2163080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546299" y="1479161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754777" y="1466693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전체 상품 출력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DB2D4A-004F-2915-72BE-DDC269D0C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78242"/>
              </p:ext>
            </p:extLst>
          </p:nvPr>
        </p:nvGraphicFramePr>
        <p:xfrm>
          <a:off x="1789542" y="3051000"/>
          <a:ext cx="5993030" cy="75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6498">
                  <a:extLst>
                    <a:ext uri="{9D8B030D-6E8A-4147-A177-3AD203B41FA5}">
                      <a16:colId xmlns:a16="http://schemas.microsoft.com/office/drawing/2014/main" val="839860695"/>
                    </a:ext>
                  </a:extLst>
                </a:gridCol>
                <a:gridCol w="1671138">
                  <a:extLst>
                    <a:ext uri="{9D8B030D-6E8A-4147-A177-3AD203B41FA5}">
                      <a16:colId xmlns:a16="http://schemas.microsoft.com/office/drawing/2014/main" val="1463918845"/>
                    </a:ext>
                  </a:extLst>
                </a:gridCol>
                <a:gridCol w="713064">
                  <a:extLst>
                    <a:ext uri="{9D8B030D-6E8A-4147-A177-3AD203B41FA5}">
                      <a16:colId xmlns:a16="http://schemas.microsoft.com/office/drawing/2014/main" val="1294625991"/>
                    </a:ext>
                  </a:extLst>
                </a:gridCol>
                <a:gridCol w="704676">
                  <a:extLst>
                    <a:ext uri="{9D8B030D-6E8A-4147-A177-3AD203B41FA5}">
                      <a16:colId xmlns:a16="http://schemas.microsoft.com/office/drawing/2014/main" val="3978082645"/>
                    </a:ext>
                  </a:extLst>
                </a:gridCol>
                <a:gridCol w="704676">
                  <a:extLst>
                    <a:ext uri="{9D8B030D-6E8A-4147-A177-3AD203B41FA5}">
                      <a16:colId xmlns:a16="http://schemas.microsoft.com/office/drawing/2014/main" val="2756561418"/>
                    </a:ext>
                  </a:extLst>
                </a:gridCol>
                <a:gridCol w="769580">
                  <a:extLst>
                    <a:ext uri="{9D8B030D-6E8A-4147-A177-3AD203B41FA5}">
                      <a16:colId xmlns:a16="http://schemas.microsoft.com/office/drawing/2014/main" val="3446266046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23075686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분류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브랜드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재고 유무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665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라켓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헤드 스피드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 MP 2022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헤드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320,000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014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윌슨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1914 </a:t>
                      </a: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카모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후드티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윌슨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69,000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8632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11ABA445-6589-1C64-6C06-BA2CCCE42BFD}"/>
              </a:ext>
            </a:extLst>
          </p:cNvPr>
          <p:cNvSpPr/>
          <p:nvPr/>
        </p:nvSpPr>
        <p:spPr>
          <a:xfrm>
            <a:off x="1564959" y="2657580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9B9BF-5A3C-487D-8311-9A1F39FE2ED6}"/>
              </a:ext>
            </a:extLst>
          </p:cNvPr>
          <p:cNvSpPr txBox="1"/>
          <p:nvPr/>
        </p:nvSpPr>
        <p:spPr>
          <a:xfrm>
            <a:off x="1771897" y="2748496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5C2E4B-80BB-1EA1-8E75-9B45CF6F1694}"/>
              </a:ext>
            </a:extLst>
          </p:cNvPr>
          <p:cNvSpPr/>
          <p:nvPr/>
        </p:nvSpPr>
        <p:spPr>
          <a:xfrm>
            <a:off x="6401400" y="3338008"/>
            <a:ext cx="491721" cy="181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B111D9-E1BC-41B1-AF8A-7FEAA3529F2D}"/>
              </a:ext>
            </a:extLst>
          </p:cNvPr>
          <p:cNvSpPr/>
          <p:nvPr/>
        </p:nvSpPr>
        <p:spPr>
          <a:xfrm>
            <a:off x="6401399" y="3601781"/>
            <a:ext cx="491721" cy="181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004B82-C819-A018-42A1-037EC9060F07}"/>
              </a:ext>
            </a:extLst>
          </p:cNvPr>
          <p:cNvSpPr/>
          <p:nvPr/>
        </p:nvSpPr>
        <p:spPr>
          <a:xfrm>
            <a:off x="7154776" y="3338598"/>
            <a:ext cx="491721" cy="181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F3552E-81D7-ED2B-74A0-E56B2350857F}"/>
              </a:ext>
            </a:extLst>
          </p:cNvPr>
          <p:cNvSpPr/>
          <p:nvPr/>
        </p:nvSpPr>
        <p:spPr>
          <a:xfrm>
            <a:off x="7154776" y="3598437"/>
            <a:ext cx="491721" cy="181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FBA026-90A8-E70F-B64D-E655B2252177}"/>
              </a:ext>
            </a:extLst>
          </p:cNvPr>
          <p:cNvSpPr/>
          <p:nvPr/>
        </p:nvSpPr>
        <p:spPr>
          <a:xfrm>
            <a:off x="9546298" y="1929536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21420-E479-EC9E-D362-0DFBE1AF3DE6}"/>
              </a:ext>
            </a:extLst>
          </p:cNvPr>
          <p:cNvSpPr txBox="1"/>
          <p:nvPr/>
        </p:nvSpPr>
        <p:spPr>
          <a:xfrm>
            <a:off x="9778372" y="1920117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재고가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있을경우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없을경우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ko-KR" altLang="en-US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B23DB7-5E1D-A3FD-1275-1CB77B84665B}"/>
              </a:ext>
            </a:extLst>
          </p:cNvPr>
          <p:cNvSpPr/>
          <p:nvPr/>
        </p:nvSpPr>
        <p:spPr>
          <a:xfrm>
            <a:off x="6285362" y="2972188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1AA95F-9E90-3B86-2007-F7F4C99B22CA}"/>
              </a:ext>
            </a:extLst>
          </p:cNvPr>
          <p:cNvSpPr/>
          <p:nvPr/>
        </p:nvSpPr>
        <p:spPr>
          <a:xfrm>
            <a:off x="7046927" y="2965932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975DE5D-3F8D-7E09-EA2F-7B933AD89788}"/>
              </a:ext>
            </a:extLst>
          </p:cNvPr>
          <p:cNvSpPr/>
          <p:nvPr/>
        </p:nvSpPr>
        <p:spPr>
          <a:xfrm>
            <a:off x="9534269" y="2768168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6B516-C0AB-0FE7-E261-4F1C5E63A4EF}"/>
              </a:ext>
            </a:extLst>
          </p:cNvPr>
          <p:cNvSpPr txBox="1"/>
          <p:nvPr/>
        </p:nvSpPr>
        <p:spPr>
          <a:xfrm>
            <a:off x="9813533" y="2746659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상품 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37C30C-36F2-30DF-7FB4-B56EBEAEB4D5}"/>
              </a:ext>
            </a:extLst>
          </p:cNvPr>
          <p:cNvSpPr/>
          <p:nvPr/>
        </p:nvSpPr>
        <p:spPr>
          <a:xfrm>
            <a:off x="7101356" y="4350383"/>
            <a:ext cx="710509" cy="2824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상품등록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3EEE322-F064-2B03-8D20-8345E06DD31E}"/>
              </a:ext>
            </a:extLst>
          </p:cNvPr>
          <p:cNvSpPr/>
          <p:nvPr/>
        </p:nvSpPr>
        <p:spPr>
          <a:xfrm>
            <a:off x="6916874" y="4141866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E1CBBE-A28E-73E2-4A7D-1F83D3979764}"/>
              </a:ext>
            </a:extLst>
          </p:cNvPr>
          <p:cNvSpPr/>
          <p:nvPr/>
        </p:nvSpPr>
        <p:spPr>
          <a:xfrm>
            <a:off x="9534268" y="318219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8ED3D-9846-3D36-FF18-3165589E66A9}"/>
              </a:ext>
            </a:extLst>
          </p:cNvPr>
          <p:cNvSpPr txBox="1"/>
          <p:nvPr/>
        </p:nvSpPr>
        <p:spPr>
          <a:xfrm>
            <a:off x="9778372" y="3152001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상품등록 페이지로 이동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90357-E3FE-44A4-61E3-6059A5194BB6}"/>
              </a:ext>
            </a:extLst>
          </p:cNvPr>
          <p:cNvCxnSpPr/>
          <p:nvPr/>
        </p:nvCxnSpPr>
        <p:spPr>
          <a:xfrm>
            <a:off x="1328332" y="1990825"/>
            <a:ext cx="0" cy="4452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74565F-8AAD-314C-84BE-C06D66D62777}"/>
              </a:ext>
            </a:extLst>
          </p:cNvPr>
          <p:cNvSpPr txBox="1"/>
          <p:nvPr/>
        </p:nvSpPr>
        <p:spPr>
          <a:xfrm>
            <a:off x="525316" y="214414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C4766-7FCB-F6BD-BBB2-23D15F8FF802}"/>
              </a:ext>
            </a:extLst>
          </p:cNvPr>
          <p:cNvSpPr txBox="1"/>
          <p:nvPr/>
        </p:nvSpPr>
        <p:spPr>
          <a:xfrm>
            <a:off x="523369" y="257740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7FD14-D7F3-317F-1FF5-E35143EF1CA3}"/>
              </a:ext>
            </a:extLst>
          </p:cNvPr>
          <p:cNvSpPr txBox="1"/>
          <p:nvPr/>
        </p:nvSpPr>
        <p:spPr>
          <a:xfrm>
            <a:off x="535066" y="302626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주문관리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59D96F-F19B-7E7E-E6CC-DD5F5E6B2341}"/>
              </a:ext>
            </a:extLst>
          </p:cNvPr>
          <p:cNvSpPr/>
          <p:nvPr/>
        </p:nvSpPr>
        <p:spPr>
          <a:xfrm>
            <a:off x="9534267" y="2334878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6F3CD3-5BB4-9796-ED92-9AAA3F9A867D}"/>
              </a:ext>
            </a:extLst>
          </p:cNvPr>
          <p:cNvSpPr txBox="1"/>
          <p:nvPr/>
        </p:nvSpPr>
        <p:spPr>
          <a:xfrm>
            <a:off x="9766341" y="2325459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수정페이지로 이동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7C271B4-B85A-55EA-0414-5735AE70D227}"/>
              </a:ext>
            </a:extLst>
          </p:cNvPr>
          <p:cNvSpPr/>
          <p:nvPr/>
        </p:nvSpPr>
        <p:spPr>
          <a:xfrm>
            <a:off x="5437648" y="290179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205A68-17A4-1EF3-BBA6-609F42399D2E}"/>
              </a:ext>
            </a:extLst>
          </p:cNvPr>
          <p:cNvSpPr txBox="1"/>
          <p:nvPr/>
        </p:nvSpPr>
        <p:spPr>
          <a:xfrm>
            <a:off x="535066" y="342900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</a:p>
        </p:txBody>
      </p:sp>
    </p:spTree>
    <p:extLst>
      <p:ext uri="{BB962C8B-B14F-4D97-AF65-F5344CB8AC3E}">
        <p14:creationId xmlns:p14="http://schemas.microsoft.com/office/powerpoint/2010/main" val="137344159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32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69992-B466-DF77-E529-4A7DFCEE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6" y="1101950"/>
            <a:ext cx="11277761" cy="51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D46909-1BD3-3AEB-87EE-84EE4D29E97A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33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3367" y="116468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476577" y="161281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748749" y="2126194"/>
            <a:ext cx="1128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B2FF44-8C16-CAE9-F577-6EB5C53B8C2A}"/>
              </a:ext>
            </a:extLst>
          </p:cNvPr>
          <p:cNvSpPr/>
          <p:nvPr/>
        </p:nvSpPr>
        <p:spPr>
          <a:xfrm>
            <a:off x="1399980" y="2645568"/>
            <a:ext cx="3135914" cy="265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7828B-26D4-BE37-00C0-A2788761E15F}"/>
              </a:ext>
            </a:extLst>
          </p:cNvPr>
          <p:cNvSpPr txBox="1"/>
          <p:nvPr/>
        </p:nvSpPr>
        <p:spPr>
          <a:xfrm>
            <a:off x="661160" y="4797454"/>
            <a:ext cx="775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상품설명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331424-62A0-4227-EEE7-E904FEABBA3F}"/>
              </a:ext>
            </a:extLst>
          </p:cNvPr>
          <p:cNvSpPr/>
          <p:nvPr/>
        </p:nvSpPr>
        <p:spPr>
          <a:xfrm>
            <a:off x="1340777" y="4861371"/>
            <a:ext cx="3306724" cy="1428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38DFE-A98D-34D8-BCA9-C992FED8A01A}"/>
              </a:ext>
            </a:extLst>
          </p:cNvPr>
          <p:cNvSpPr txBox="1"/>
          <p:nvPr/>
        </p:nvSpPr>
        <p:spPr>
          <a:xfrm>
            <a:off x="833949" y="2962245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9CA2DE-400A-C818-A0D3-182C50F3A01E}"/>
              </a:ext>
            </a:extLst>
          </p:cNvPr>
          <p:cNvSpPr/>
          <p:nvPr/>
        </p:nvSpPr>
        <p:spPr>
          <a:xfrm>
            <a:off x="1436811" y="2983018"/>
            <a:ext cx="689659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D9BC8-3F99-8B5F-2A0D-4A390F6A8748}"/>
              </a:ext>
            </a:extLst>
          </p:cNvPr>
          <p:cNvSpPr txBox="1"/>
          <p:nvPr/>
        </p:nvSpPr>
        <p:spPr>
          <a:xfrm>
            <a:off x="850066" y="2662568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D49562-1C54-44A8-DE84-B2E1D72EE0A6}"/>
              </a:ext>
            </a:extLst>
          </p:cNvPr>
          <p:cNvSpPr/>
          <p:nvPr/>
        </p:nvSpPr>
        <p:spPr>
          <a:xfrm>
            <a:off x="1416297" y="3629690"/>
            <a:ext cx="1053463" cy="206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4A007-CFE4-CA03-D2AD-6031F029E17C}"/>
              </a:ext>
            </a:extLst>
          </p:cNvPr>
          <p:cNvSpPr txBox="1"/>
          <p:nvPr/>
        </p:nvSpPr>
        <p:spPr>
          <a:xfrm>
            <a:off x="835060" y="3594399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756E24-7BDA-F7FC-04E1-62FB91567831}"/>
              </a:ext>
            </a:extLst>
          </p:cNvPr>
          <p:cNvSpPr/>
          <p:nvPr/>
        </p:nvSpPr>
        <p:spPr>
          <a:xfrm>
            <a:off x="1416297" y="3320228"/>
            <a:ext cx="1259134" cy="2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테니스 라켓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98AF0B1-6672-0B20-03F2-6E3E71DB2C53}"/>
              </a:ext>
            </a:extLst>
          </p:cNvPr>
          <p:cNvSpPr/>
          <p:nvPr/>
        </p:nvSpPr>
        <p:spPr>
          <a:xfrm rot="10800000">
            <a:off x="2503979" y="3411311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3851F4-821E-17CA-1943-E63F22F56D1E}"/>
              </a:ext>
            </a:extLst>
          </p:cNvPr>
          <p:cNvSpPr txBox="1"/>
          <p:nvPr/>
        </p:nvSpPr>
        <p:spPr>
          <a:xfrm>
            <a:off x="734161" y="3277702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상품분류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4C2618-BCD8-0460-5E60-00E66541B26B}"/>
              </a:ext>
            </a:extLst>
          </p:cNvPr>
          <p:cNvSpPr/>
          <p:nvPr/>
        </p:nvSpPr>
        <p:spPr>
          <a:xfrm>
            <a:off x="1408138" y="3931882"/>
            <a:ext cx="1069780" cy="206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8A08C5-0690-9437-A268-EFF8175F46C1}"/>
              </a:ext>
            </a:extLst>
          </p:cNvPr>
          <p:cNvSpPr txBox="1"/>
          <p:nvPr/>
        </p:nvSpPr>
        <p:spPr>
          <a:xfrm>
            <a:off x="922333" y="3901243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BD6E8-4BBD-7390-83E1-ABBE24C01464}"/>
              </a:ext>
            </a:extLst>
          </p:cNvPr>
          <p:cNvSpPr txBox="1"/>
          <p:nvPr/>
        </p:nvSpPr>
        <p:spPr>
          <a:xfrm>
            <a:off x="2455777" y="3908824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659FB5-407F-354F-7837-D9145349DD62}"/>
              </a:ext>
            </a:extLst>
          </p:cNvPr>
          <p:cNvSpPr txBox="1"/>
          <p:nvPr/>
        </p:nvSpPr>
        <p:spPr>
          <a:xfrm>
            <a:off x="647062" y="4187949"/>
            <a:ext cx="7692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옵션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CB53B43-7750-2FD1-A3B4-0ED9852BD7CC}"/>
              </a:ext>
            </a:extLst>
          </p:cNvPr>
          <p:cNvSpPr/>
          <p:nvPr/>
        </p:nvSpPr>
        <p:spPr>
          <a:xfrm>
            <a:off x="1924558" y="4217853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66C28979-18F1-D815-A679-1D3033204D41}"/>
              </a:ext>
            </a:extLst>
          </p:cNvPr>
          <p:cNvSpPr/>
          <p:nvPr/>
        </p:nvSpPr>
        <p:spPr>
          <a:xfrm rot="10800000">
            <a:off x="2236896" y="433337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75C20839-197E-0E8A-E4D2-321AEF39C315}"/>
              </a:ext>
            </a:extLst>
          </p:cNvPr>
          <p:cNvSpPr/>
          <p:nvPr/>
        </p:nvSpPr>
        <p:spPr>
          <a:xfrm>
            <a:off x="2236896" y="424800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FED0B326-983D-E947-34CA-8BBB9A34F4CA}"/>
              </a:ext>
            </a:extLst>
          </p:cNvPr>
          <p:cNvSpPr/>
          <p:nvPr/>
        </p:nvSpPr>
        <p:spPr>
          <a:xfrm>
            <a:off x="2759691" y="4217853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5" name="이등변 삼각형 1024">
            <a:extLst>
              <a:ext uri="{FF2B5EF4-FFF2-40B4-BE49-F238E27FC236}">
                <a16:creationId xmlns:a16="http://schemas.microsoft.com/office/drawing/2014/main" id="{081FE8A8-7FAB-ADD0-1151-6A2017073167}"/>
              </a:ext>
            </a:extLst>
          </p:cNvPr>
          <p:cNvSpPr/>
          <p:nvPr/>
        </p:nvSpPr>
        <p:spPr>
          <a:xfrm rot="10800000">
            <a:off x="3072029" y="433337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6" name="이등변 삼각형 1025">
            <a:extLst>
              <a:ext uri="{FF2B5EF4-FFF2-40B4-BE49-F238E27FC236}">
                <a16:creationId xmlns:a16="http://schemas.microsoft.com/office/drawing/2014/main" id="{3407F238-5D7D-1C40-F577-A787BED80F02}"/>
              </a:ext>
            </a:extLst>
          </p:cNvPr>
          <p:cNvSpPr/>
          <p:nvPr/>
        </p:nvSpPr>
        <p:spPr>
          <a:xfrm>
            <a:off x="3072029" y="424800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B8E99E3-9310-4EC3-6B62-A6BAC61A6372}"/>
              </a:ext>
            </a:extLst>
          </p:cNvPr>
          <p:cNvSpPr txBox="1"/>
          <p:nvPr/>
        </p:nvSpPr>
        <p:spPr>
          <a:xfrm>
            <a:off x="1304041" y="4202684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옵션 없음</a:t>
            </a: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60F5B5BC-C940-D9D0-D994-E6E29511397C}"/>
              </a:ext>
            </a:extLst>
          </p:cNvPr>
          <p:cNvSpPr/>
          <p:nvPr/>
        </p:nvSpPr>
        <p:spPr>
          <a:xfrm>
            <a:off x="2759691" y="4536932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0" name="이등변 삼각형 1029">
            <a:extLst>
              <a:ext uri="{FF2B5EF4-FFF2-40B4-BE49-F238E27FC236}">
                <a16:creationId xmlns:a16="http://schemas.microsoft.com/office/drawing/2014/main" id="{8D9A61C2-B1DD-98C6-105A-A41EA1C83D47}"/>
              </a:ext>
            </a:extLst>
          </p:cNvPr>
          <p:cNvSpPr/>
          <p:nvPr/>
        </p:nvSpPr>
        <p:spPr>
          <a:xfrm rot="10800000">
            <a:off x="3072029" y="4652449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1" name="이등변 삼각형 1030">
            <a:extLst>
              <a:ext uri="{FF2B5EF4-FFF2-40B4-BE49-F238E27FC236}">
                <a16:creationId xmlns:a16="http://schemas.microsoft.com/office/drawing/2014/main" id="{A9134E05-303C-27EE-35E2-E56F8023FB5C}"/>
              </a:ext>
            </a:extLst>
          </p:cNvPr>
          <p:cNvSpPr/>
          <p:nvPr/>
        </p:nvSpPr>
        <p:spPr>
          <a:xfrm>
            <a:off x="3072029" y="4567079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32F1ACB-8CB8-1311-2342-53489B1818B8}"/>
              </a:ext>
            </a:extLst>
          </p:cNvPr>
          <p:cNvSpPr/>
          <p:nvPr/>
        </p:nvSpPr>
        <p:spPr>
          <a:xfrm>
            <a:off x="1924558" y="4562998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3" name="이등변 삼각형 1032">
            <a:extLst>
              <a:ext uri="{FF2B5EF4-FFF2-40B4-BE49-F238E27FC236}">
                <a16:creationId xmlns:a16="http://schemas.microsoft.com/office/drawing/2014/main" id="{D5A3A9DD-5D2B-DBF7-F2F7-ACAC5C4AB4CD}"/>
              </a:ext>
            </a:extLst>
          </p:cNvPr>
          <p:cNvSpPr/>
          <p:nvPr/>
        </p:nvSpPr>
        <p:spPr>
          <a:xfrm rot="10800000">
            <a:off x="2236896" y="4687634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4" name="이등변 삼각형 1033">
            <a:extLst>
              <a:ext uri="{FF2B5EF4-FFF2-40B4-BE49-F238E27FC236}">
                <a16:creationId xmlns:a16="http://schemas.microsoft.com/office/drawing/2014/main" id="{BE93BCBE-84C7-42E5-9D78-CEAC41C47915}"/>
              </a:ext>
            </a:extLst>
          </p:cNvPr>
          <p:cNvSpPr/>
          <p:nvPr/>
        </p:nvSpPr>
        <p:spPr>
          <a:xfrm>
            <a:off x="2236896" y="4602264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87703D2-258E-BD9F-65D0-DE7FBAB45049}"/>
              </a:ext>
            </a:extLst>
          </p:cNvPr>
          <p:cNvSpPr txBox="1"/>
          <p:nvPr/>
        </p:nvSpPr>
        <p:spPr>
          <a:xfrm>
            <a:off x="1618889" y="4539273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24A058A-F9D2-4FC6-6A78-2D2CBE1ACA85}"/>
              </a:ext>
            </a:extLst>
          </p:cNvPr>
          <p:cNvSpPr txBox="1"/>
          <p:nvPr/>
        </p:nvSpPr>
        <p:spPr>
          <a:xfrm>
            <a:off x="2456229" y="4215526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C534FEA2-4FEF-4B12-DC5B-004B92918B26}"/>
              </a:ext>
            </a:extLst>
          </p:cNvPr>
          <p:cNvSpPr txBox="1"/>
          <p:nvPr/>
        </p:nvSpPr>
        <p:spPr>
          <a:xfrm>
            <a:off x="2485650" y="4536976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9" name="타원 1038">
            <a:extLst>
              <a:ext uri="{FF2B5EF4-FFF2-40B4-BE49-F238E27FC236}">
                <a16:creationId xmlns:a16="http://schemas.microsoft.com/office/drawing/2014/main" id="{99EA9E14-CBF0-93AE-E0F0-A8BDB59C44E9}"/>
              </a:ext>
            </a:extLst>
          </p:cNvPr>
          <p:cNvSpPr/>
          <p:nvPr/>
        </p:nvSpPr>
        <p:spPr>
          <a:xfrm>
            <a:off x="684164" y="284911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440BB83-F6A3-0A12-682B-E3A04361C4E6}"/>
              </a:ext>
            </a:extLst>
          </p:cNvPr>
          <p:cNvSpPr txBox="1"/>
          <p:nvPr/>
        </p:nvSpPr>
        <p:spPr>
          <a:xfrm>
            <a:off x="9684822" y="1590196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이미지 첨부 기능</a:t>
            </a:r>
          </a:p>
        </p:txBody>
      </p:sp>
      <p:sp>
        <p:nvSpPr>
          <p:cNvPr id="1041" name="타원 1040">
            <a:extLst>
              <a:ext uri="{FF2B5EF4-FFF2-40B4-BE49-F238E27FC236}">
                <a16:creationId xmlns:a16="http://schemas.microsoft.com/office/drawing/2014/main" id="{19939420-82B8-2292-1659-3D4B295D5597}"/>
              </a:ext>
            </a:extLst>
          </p:cNvPr>
          <p:cNvSpPr/>
          <p:nvPr/>
        </p:nvSpPr>
        <p:spPr>
          <a:xfrm>
            <a:off x="567469" y="4046850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2" name="타원 1041">
            <a:extLst>
              <a:ext uri="{FF2B5EF4-FFF2-40B4-BE49-F238E27FC236}">
                <a16:creationId xmlns:a16="http://schemas.microsoft.com/office/drawing/2014/main" id="{8B7297FD-D923-1AD6-1AA7-9D0FA79AE03E}"/>
              </a:ext>
            </a:extLst>
          </p:cNvPr>
          <p:cNvSpPr/>
          <p:nvPr/>
        </p:nvSpPr>
        <p:spPr>
          <a:xfrm>
            <a:off x="9476577" y="206395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D17DA999-AA4A-6828-1F82-648AA01EC289}"/>
              </a:ext>
            </a:extLst>
          </p:cNvPr>
          <p:cNvSpPr txBox="1"/>
          <p:nvPr/>
        </p:nvSpPr>
        <p:spPr>
          <a:xfrm>
            <a:off x="9684821" y="2041332"/>
            <a:ext cx="234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등 사이즈 선택이 불가한 상품들은 옵션 없음 에 수량 추가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A3D223F4-132F-AD09-5A7A-F52B5CFA934C}"/>
              </a:ext>
            </a:extLst>
          </p:cNvPr>
          <p:cNvSpPr/>
          <p:nvPr/>
        </p:nvSpPr>
        <p:spPr>
          <a:xfrm>
            <a:off x="5504911" y="6001435"/>
            <a:ext cx="591089" cy="288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</a:p>
        </p:txBody>
      </p:sp>
      <p:sp>
        <p:nvSpPr>
          <p:cNvPr id="1045" name="타원 1044">
            <a:extLst>
              <a:ext uri="{FF2B5EF4-FFF2-40B4-BE49-F238E27FC236}">
                <a16:creationId xmlns:a16="http://schemas.microsoft.com/office/drawing/2014/main" id="{EC9CF92D-878D-B041-6FB9-FAFC1AF3DFC6}"/>
              </a:ext>
            </a:extLst>
          </p:cNvPr>
          <p:cNvSpPr/>
          <p:nvPr/>
        </p:nvSpPr>
        <p:spPr>
          <a:xfrm>
            <a:off x="5320493" y="5848866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476576" y="275466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684821" y="2732046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상품 등록이 완료된다</a:t>
            </a:r>
          </a:p>
        </p:txBody>
      </p:sp>
    </p:spTree>
    <p:extLst>
      <p:ext uri="{BB962C8B-B14F-4D97-AF65-F5344CB8AC3E}">
        <p14:creationId xmlns:p14="http://schemas.microsoft.com/office/powerpoint/2010/main" val="394736203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34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130FB-DEC1-C344-102A-21FA0AD6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09" y="1021433"/>
            <a:ext cx="10759782" cy="50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94D0B6-8A08-4D8C-E4FC-A484F4C23443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3367" y="116468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상품수정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748749" y="2126194"/>
            <a:ext cx="1128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수정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B2FF44-8C16-CAE9-F577-6EB5C53B8C2A}"/>
              </a:ext>
            </a:extLst>
          </p:cNvPr>
          <p:cNvSpPr/>
          <p:nvPr/>
        </p:nvSpPr>
        <p:spPr>
          <a:xfrm>
            <a:off x="1399980" y="2645568"/>
            <a:ext cx="3135914" cy="265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 스피드 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 MP 2022</a:t>
            </a:r>
            <a:endParaRPr lang="ko-KR" altLang="en-US" sz="9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7828B-26D4-BE37-00C0-A2788761E15F}"/>
              </a:ext>
            </a:extLst>
          </p:cNvPr>
          <p:cNvSpPr txBox="1"/>
          <p:nvPr/>
        </p:nvSpPr>
        <p:spPr>
          <a:xfrm>
            <a:off x="661160" y="4797454"/>
            <a:ext cx="7756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상품설명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331424-62A0-4227-EEE7-E904FEABBA3F}"/>
              </a:ext>
            </a:extLst>
          </p:cNvPr>
          <p:cNvSpPr/>
          <p:nvPr/>
        </p:nvSpPr>
        <p:spPr>
          <a:xfrm>
            <a:off x="1340777" y="4861370"/>
            <a:ext cx="3306724" cy="1454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게임을 하는 새로운 플레이어에게 적합하며</a:t>
            </a:r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SPEED TEAM</a:t>
            </a:r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가볍고 다루기가 쉽습니다</a:t>
            </a:r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무광택</a:t>
            </a:r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처리와 크롬 디테일이 포함된 새롭고 우아한 비대칭 디자인과 함께 임팩트 위치에 따라 볼 피드백을 최적화 해주는 기능을 갖춘 </a:t>
            </a:r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Auxetic </a:t>
            </a:r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설계가 포함되어 있습니다</a:t>
            </a:r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38DFE-A98D-34D8-BCA9-C992FED8A01A}"/>
              </a:ext>
            </a:extLst>
          </p:cNvPr>
          <p:cNvSpPr txBox="1"/>
          <p:nvPr/>
        </p:nvSpPr>
        <p:spPr>
          <a:xfrm>
            <a:off x="833949" y="2962245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79CA2DE-400A-C818-A0D3-182C50F3A01E}"/>
              </a:ext>
            </a:extLst>
          </p:cNvPr>
          <p:cNvSpPr/>
          <p:nvPr/>
        </p:nvSpPr>
        <p:spPr>
          <a:xfrm>
            <a:off x="1436811" y="2983018"/>
            <a:ext cx="689659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D9BC8-3F99-8B5F-2A0D-4A390F6A8748}"/>
              </a:ext>
            </a:extLst>
          </p:cNvPr>
          <p:cNvSpPr txBox="1"/>
          <p:nvPr/>
        </p:nvSpPr>
        <p:spPr>
          <a:xfrm>
            <a:off x="850066" y="2662568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D49562-1C54-44A8-DE84-B2E1D72EE0A6}"/>
              </a:ext>
            </a:extLst>
          </p:cNvPr>
          <p:cNvSpPr/>
          <p:nvPr/>
        </p:nvSpPr>
        <p:spPr>
          <a:xfrm>
            <a:off x="1416297" y="3629690"/>
            <a:ext cx="1053463" cy="206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헤드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4A007-CFE4-CA03-D2AD-6031F029E17C}"/>
              </a:ext>
            </a:extLst>
          </p:cNvPr>
          <p:cNvSpPr txBox="1"/>
          <p:nvPr/>
        </p:nvSpPr>
        <p:spPr>
          <a:xfrm>
            <a:off x="835060" y="3594399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756E24-7BDA-F7FC-04E1-62FB91567831}"/>
              </a:ext>
            </a:extLst>
          </p:cNvPr>
          <p:cNvSpPr/>
          <p:nvPr/>
        </p:nvSpPr>
        <p:spPr>
          <a:xfrm>
            <a:off x="1416297" y="3320228"/>
            <a:ext cx="1259134" cy="2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테니스 라켓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98AF0B1-6672-0B20-03F2-6E3E71DB2C53}"/>
              </a:ext>
            </a:extLst>
          </p:cNvPr>
          <p:cNvSpPr/>
          <p:nvPr/>
        </p:nvSpPr>
        <p:spPr>
          <a:xfrm rot="10800000">
            <a:off x="2503979" y="3411311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3851F4-821E-17CA-1943-E63F22F56D1E}"/>
              </a:ext>
            </a:extLst>
          </p:cNvPr>
          <p:cNvSpPr txBox="1"/>
          <p:nvPr/>
        </p:nvSpPr>
        <p:spPr>
          <a:xfrm>
            <a:off x="734161" y="3277702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상품분류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4C2618-BCD8-0460-5E60-00E66541B26B}"/>
              </a:ext>
            </a:extLst>
          </p:cNvPr>
          <p:cNvSpPr/>
          <p:nvPr/>
        </p:nvSpPr>
        <p:spPr>
          <a:xfrm>
            <a:off x="1408138" y="3931882"/>
            <a:ext cx="1069780" cy="206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320,000</a:t>
            </a:r>
            <a:endParaRPr lang="ko-KR" altLang="en-US" sz="9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8A08C5-0690-9437-A268-EFF8175F46C1}"/>
              </a:ext>
            </a:extLst>
          </p:cNvPr>
          <p:cNvSpPr txBox="1"/>
          <p:nvPr/>
        </p:nvSpPr>
        <p:spPr>
          <a:xfrm>
            <a:off x="922333" y="3901243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CBD6E8-4BBD-7390-83E1-ABBE24C01464}"/>
              </a:ext>
            </a:extLst>
          </p:cNvPr>
          <p:cNvSpPr txBox="1"/>
          <p:nvPr/>
        </p:nvSpPr>
        <p:spPr>
          <a:xfrm>
            <a:off x="2455777" y="3908824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659FB5-407F-354F-7837-D9145349DD62}"/>
              </a:ext>
            </a:extLst>
          </p:cNvPr>
          <p:cNvSpPr txBox="1"/>
          <p:nvPr/>
        </p:nvSpPr>
        <p:spPr>
          <a:xfrm>
            <a:off x="908350" y="4185798"/>
            <a:ext cx="432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CB53B43-7750-2FD1-A3B4-0ED9852BD7CC}"/>
              </a:ext>
            </a:extLst>
          </p:cNvPr>
          <p:cNvSpPr/>
          <p:nvPr/>
        </p:nvSpPr>
        <p:spPr>
          <a:xfrm>
            <a:off x="1924558" y="4217853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5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66C28979-18F1-D815-A679-1D3033204D41}"/>
              </a:ext>
            </a:extLst>
          </p:cNvPr>
          <p:cNvSpPr/>
          <p:nvPr/>
        </p:nvSpPr>
        <p:spPr>
          <a:xfrm rot="10800000">
            <a:off x="2236896" y="433337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75C20839-197E-0E8A-E4D2-321AEF39C315}"/>
              </a:ext>
            </a:extLst>
          </p:cNvPr>
          <p:cNvSpPr/>
          <p:nvPr/>
        </p:nvSpPr>
        <p:spPr>
          <a:xfrm>
            <a:off x="2236896" y="424800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FED0B326-983D-E947-34CA-8BBB9A34F4CA}"/>
              </a:ext>
            </a:extLst>
          </p:cNvPr>
          <p:cNvSpPr/>
          <p:nvPr/>
        </p:nvSpPr>
        <p:spPr>
          <a:xfrm>
            <a:off x="2759691" y="4217853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5" name="이등변 삼각형 1024">
            <a:extLst>
              <a:ext uri="{FF2B5EF4-FFF2-40B4-BE49-F238E27FC236}">
                <a16:creationId xmlns:a16="http://schemas.microsoft.com/office/drawing/2014/main" id="{081FE8A8-7FAB-ADD0-1151-6A2017073167}"/>
              </a:ext>
            </a:extLst>
          </p:cNvPr>
          <p:cNvSpPr/>
          <p:nvPr/>
        </p:nvSpPr>
        <p:spPr>
          <a:xfrm rot="10800000">
            <a:off x="3072029" y="433337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6" name="이등변 삼각형 1025">
            <a:extLst>
              <a:ext uri="{FF2B5EF4-FFF2-40B4-BE49-F238E27FC236}">
                <a16:creationId xmlns:a16="http://schemas.microsoft.com/office/drawing/2014/main" id="{3407F238-5D7D-1C40-F577-A787BED80F02}"/>
              </a:ext>
            </a:extLst>
          </p:cNvPr>
          <p:cNvSpPr/>
          <p:nvPr/>
        </p:nvSpPr>
        <p:spPr>
          <a:xfrm>
            <a:off x="3072029" y="424800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B8E99E3-9310-4EC3-6B62-A6BAC61A6372}"/>
              </a:ext>
            </a:extLst>
          </p:cNvPr>
          <p:cNvSpPr txBox="1"/>
          <p:nvPr/>
        </p:nvSpPr>
        <p:spPr>
          <a:xfrm>
            <a:off x="1304041" y="4202684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옵션 없음</a:t>
            </a: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60F5B5BC-C940-D9D0-D994-E6E29511397C}"/>
              </a:ext>
            </a:extLst>
          </p:cNvPr>
          <p:cNvSpPr/>
          <p:nvPr/>
        </p:nvSpPr>
        <p:spPr>
          <a:xfrm>
            <a:off x="2759691" y="4536932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0" name="이등변 삼각형 1029">
            <a:extLst>
              <a:ext uri="{FF2B5EF4-FFF2-40B4-BE49-F238E27FC236}">
                <a16:creationId xmlns:a16="http://schemas.microsoft.com/office/drawing/2014/main" id="{8D9A61C2-B1DD-98C6-105A-A41EA1C83D47}"/>
              </a:ext>
            </a:extLst>
          </p:cNvPr>
          <p:cNvSpPr/>
          <p:nvPr/>
        </p:nvSpPr>
        <p:spPr>
          <a:xfrm rot="10800000">
            <a:off x="3072029" y="4652449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1" name="이등변 삼각형 1030">
            <a:extLst>
              <a:ext uri="{FF2B5EF4-FFF2-40B4-BE49-F238E27FC236}">
                <a16:creationId xmlns:a16="http://schemas.microsoft.com/office/drawing/2014/main" id="{A9134E05-303C-27EE-35E2-E56F8023FB5C}"/>
              </a:ext>
            </a:extLst>
          </p:cNvPr>
          <p:cNvSpPr/>
          <p:nvPr/>
        </p:nvSpPr>
        <p:spPr>
          <a:xfrm>
            <a:off x="3072029" y="4567079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A32F1ACB-8CB8-1311-2342-53489B1818B8}"/>
              </a:ext>
            </a:extLst>
          </p:cNvPr>
          <p:cNvSpPr/>
          <p:nvPr/>
        </p:nvSpPr>
        <p:spPr>
          <a:xfrm>
            <a:off x="1924558" y="4562998"/>
            <a:ext cx="403824" cy="2153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3" name="이등변 삼각형 1032">
            <a:extLst>
              <a:ext uri="{FF2B5EF4-FFF2-40B4-BE49-F238E27FC236}">
                <a16:creationId xmlns:a16="http://schemas.microsoft.com/office/drawing/2014/main" id="{D5A3A9DD-5D2B-DBF7-F2F7-ACAC5C4AB4CD}"/>
              </a:ext>
            </a:extLst>
          </p:cNvPr>
          <p:cNvSpPr/>
          <p:nvPr/>
        </p:nvSpPr>
        <p:spPr>
          <a:xfrm rot="10800000">
            <a:off x="2236896" y="4687634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4" name="이등변 삼각형 1033">
            <a:extLst>
              <a:ext uri="{FF2B5EF4-FFF2-40B4-BE49-F238E27FC236}">
                <a16:creationId xmlns:a16="http://schemas.microsoft.com/office/drawing/2014/main" id="{BE93BCBE-84C7-42E5-9D78-CEAC41C47915}"/>
              </a:ext>
            </a:extLst>
          </p:cNvPr>
          <p:cNvSpPr/>
          <p:nvPr/>
        </p:nvSpPr>
        <p:spPr>
          <a:xfrm>
            <a:off x="2236896" y="4602264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E87703D2-258E-BD9F-65D0-DE7FBAB45049}"/>
              </a:ext>
            </a:extLst>
          </p:cNvPr>
          <p:cNvSpPr txBox="1"/>
          <p:nvPr/>
        </p:nvSpPr>
        <p:spPr>
          <a:xfrm>
            <a:off x="1618889" y="4539273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24A058A-F9D2-4FC6-6A78-2D2CBE1ACA85}"/>
              </a:ext>
            </a:extLst>
          </p:cNvPr>
          <p:cNvSpPr txBox="1"/>
          <p:nvPr/>
        </p:nvSpPr>
        <p:spPr>
          <a:xfrm>
            <a:off x="2456229" y="4215526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C534FEA2-4FEF-4B12-DC5B-004B92918B26}"/>
              </a:ext>
            </a:extLst>
          </p:cNvPr>
          <p:cNvSpPr txBox="1"/>
          <p:nvPr/>
        </p:nvSpPr>
        <p:spPr>
          <a:xfrm>
            <a:off x="2485650" y="4536976"/>
            <a:ext cx="272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A3D223F4-132F-AD09-5A7A-F52B5CFA934C}"/>
              </a:ext>
            </a:extLst>
          </p:cNvPr>
          <p:cNvSpPr/>
          <p:nvPr/>
        </p:nvSpPr>
        <p:spPr>
          <a:xfrm>
            <a:off x="5504911" y="6001435"/>
            <a:ext cx="591089" cy="288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1045" name="타원 1044">
            <a:extLst>
              <a:ext uri="{FF2B5EF4-FFF2-40B4-BE49-F238E27FC236}">
                <a16:creationId xmlns:a16="http://schemas.microsoft.com/office/drawing/2014/main" id="{EC9CF92D-878D-B041-6FB9-FAFC1AF3DFC6}"/>
              </a:ext>
            </a:extLst>
          </p:cNvPr>
          <p:cNvSpPr/>
          <p:nvPr/>
        </p:nvSpPr>
        <p:spPr>
          <a:xfrm>
            <a:off x="5320493" y="5848866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499939" y="147715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708417" y="1464685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상품 수정이 완료된다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BB169-3A2E-FE1B-0411-2BE46A9A809E}"/>
              </a:ext>
            </a:extLst>
          </p:cNvPr>
          <p:cNvSpPr txBox="1"/>
          <p:nvPr/>
        </p:nvSpPr>
        <p:spPr>
          <a:xfrm>
            <a:off x="2149691" y="3009758"/>
            <a:ext cx="2155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파일이름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.jpg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023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36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상품수정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D66ED-E25F-7A8A-45FB-85538637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3" y="971951"/>
            <a:ext cx="10950233" cy="52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0B8269-BBE1-6E2E-6E32-31623EAA10DF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37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4905" y="113172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593399" y="2255259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주문관리</a:t>
            </a:r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499939" y="147715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708417" y="1464685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주문내역 출력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DB2D4A-004F-2915-72BE-DDC269D0C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172968"/>
              </p:ext>
            </p:extLst>
          </p:nvPr>
        </p:nvGraphicFramePr>
        <p:xfrm>
          <a:off x="1789542" y="3051000"/>
          <a:ext cx="6179999" cy="75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6498">
                  <a:extLst>
                    <a:ext uri="{9D8B030D-6E8A-4147-A177-3AD203B41FA5}">
                      <a16:colId xmlns:a16="http://schemas.microsoft.com/office/drawing/2014/main" val="839860695"/>
                    </a:ext>
                  </a:extLst>
                </a:gridCol>
                <a:gridCol w="1671138">
                  <a:extLst>
                    <a:ext uri="{9D8B030D-6E8A-4147-A177-3AD203B41FA5}">
                      <a16:colId xmlns:a16="http://schemas.microsoft.com/office/drawing/2014/main" val="1463918845"/>
                    </a:ext>
                  </a:extLst>
                </a:gridCol>
                <a:gridCol w="2122415">
                  <a:extLst>
                    <a:ext uri="{9D8B030D-6E8A-4147-A177-3AD203B41FA5}">
                      <a16:colId xmlns:a16="http://schemas.microsoft.com/office/drawing/2014/main" val="1294625991"/>
                    </a:ext>
                  </a:extLst>
                </a:gridCol>
                <a:gridCol w="769580">
                  <a:extLst>
                    <a:ext uri="{9D8B030D-6E8A-4147-A177-3AD203B41FA5}">
                      <a16:colId xmlns:a16="http://schemas.microsoft.com/office/drawing/2014/main" val="3446266046"/>
                    </a:ext>
                  </a:extLst>
                </a:gridCol>
                <a:gridCol w="950368">
                  <a:extLst>
                    <a:ext uri="{9D8B030D-6E8A-4147-A177-3AD203B41FA5}">
                      <a16:colId xmlns:a16="http://schemas.microsoft.com/office/drawing/2014/main" val="323075686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배송상태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665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2022-11-02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헤드 스피드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 MP 2022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옵션없음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배송 준비중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014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2022-10-27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윌슨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1914 </a:t>
                      </a: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카모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후드티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배송완료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8632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11ABA445-6589-1C64-6C06-BA2CCCE42BFD}"/>
              </a:ext>
            </a:extLst>
          </p:cNvPr>
          <p:cNvSpPr/>
          <p:nvPr/>
        </p:nvSpPr>
        <p:spPr>
          <a:xfrm>
            <a:off x="1564959" y="2657580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9B9BF-5A3C-487D-8311-9A1F39FE2ED6}"/>
              </a:ext>
            </a:extLst>
          </p:cNvPr>
          <p:cNvSpPr txBox="1"/>
          <p:nvPr/>
        </p:nvSpPr>
        <p:spPr>
          <a:xfrm>
            <a:off x="1736385" y="2770469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주문내역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FBA026-90A8-E70F-B64D-E655B2252177}"/>
              </a:ext>
            </a:extLst>
          </p:cNvPr>
          <p:cNvSpPr/>
          <p:nvPr/>
        </p:nvSpPr>
        <p:spPr>
          <a:xfrm>
            <a:off x="9523534" y="193057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21420-E479-EC9E-D362-0DFBE1AF3DE6}"/>
              </a:ext>
            </a:extLst>
          </p:cNvPr>
          <p:cNvSpPr txBox="1"/>
          <p:nvPr/>
        </p:nvSpPr>
        <p:spPr>
          <a:xfrm>
            <a:off x="9732012" y="1918109"/>
            <a:ext cx="2342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배송상태 수정이 가능하다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 준비중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출고완료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주문취소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08AF758-D73B-DA0C-10A4-C903671967F7}"/>
              </a:ext>
            </a:extLst>
          </p:cNvPr>
          <p:cNvSpPr/>
          <p:nvPr/>
        </p:nvSpPr>
        <p:spPr>
          <a:xfrm rot="10800000">
            <a:off x="7806845" y="3411311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64B6D6E-CE72-4434-76FE-2C1A66A29FFA}"/>
              </a:ext>
            </a:extLst>
          </p:cNvPr>
          <p:cNvSpPr/>
          <p:nvPr/>
        </p:nvSpPr>
        <p:spPr>
          <a:xfrm rot="10800000">
            <a:off x="7806845" y="3639397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572CD1-6890-8D47-6CE1-2611AEE31BCF}"/>
              </a:ext>
            </a:extLst>
          </p:cNvPr>
          <p:cNvSpPr/>
          <p:nvPr/>
        </p:nvSpPr>
        <p:spPr>
          <a:xfrm>
            <a:off x="6960478" y="287419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B4BC89-65D1-9AD0-1EC5-69BE9B6CA779}"/>
              </a:ext>
            </a:extLst>
          </p:cNvPr>
          <p:cNvCxnSpPr/>
          <p:nvPr/>
        </p:nvCxnSpPr>
        <p:spPr>
          <a:xfrm>
            <a:off x="1328332" y="1990825"/>
            <a:ext cx="0" cy="4452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512E81-703D-3D35-EC21-314E077071F6}"/>
              </a:ext>
            </a:extLst>
          </p:cNvPr>
          <p:cNvSpPr txBox="1"/>
          <p:nvPr/>
        </p:nvSpPr>
        <p:spPr>
          <a:xfrm>
            <a:off x="525316" y="214414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CC76E-F9B2-2807-0114-23464AE313D6}"/>
              </a:ext>
            </a:extLst>
          </p:cNvPr>
          <p:cNvSpPr txBox="1"/>
          <p:nvPr/>
        </p:nvSpPr>
        <p:spPr>
          <a:xfrm>
            <a:off x="523369" y="257740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DA95D-7A28-D37F-AB92-972317634847}"/>
              </a:ext>
            </a:extLst>
          </p:cNvPr>
          <p:cNvSpPr txBox="1"/>
          <p:nvPr/>
        </p:nvSpPr>
        <p:spPr>
          <a:xfrm>
            <a:off x="535066" y="302626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7225C0-EFDF-15DF-C390-0A85A4FC12BD}"/>
              </a:ext>
            </a:extLst>
          </p:cNvPr>
          <p:cNvSpPr/>
          <p:nvPr/>
        </p:nvSpPr>
        <p:spPr>
          <a:xfrm>
            <a:off x="7493955" y="3980524"/>
            <a:ext cx="475586" cy="2230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9FB9A-F9AA-34FC-D177-F71A42D9AF9E}"/>
              </a:ext>
            </a:extLst>
          </p:cNvPr>
          <p:cNvSpPr txBox="1"/>
          <p:nvPr/>
        </p:nvSpPr>
        <p:spPr>
          <a:xfrm>
            <a:off x="518959" y="345920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</a:p>
        </p:txBody>
      </p:sp>
    </p:spTree>
    <p:extLst>
      <p:ext uri="{BB962C8B-B14F-4D97-AF65-F5344CB8AC3E}">
        <p14:creationId xmlns:p14="http://schemas.microsoft.com/office/powerpoint/2010/main" val="37089781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89CC23-DBD2-4A8A-3EBA-9E6538807BAE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FF60C-F3BA-4F52-F813-E7E55AF4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03002"/>
            <a:ext cx="11088839" cy="33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0B8269-BBE1-6E2E-6E32-31623EAA10DF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39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4905" y="1131727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매출관리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14E63-6DE5-AA31-CD42-88D8A738CA86}"/>
              </a:ext>
            </a:extLst>
          </p:cNvPr>
          <p:cNvSpPr txBox="1"/>
          <p:nvPr/>
        </p:nvSpPr>
        <p:spPr>
          <a:xfrm>
            <a:off x="4593399" y="2255259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매출관리</a:t>
            </a:r>
          </a:p>
        </p:txBody>
      </p:sp>
      <p:sp>
        <p:nvSpPr>
          <p:cNvPr id="1046" name="타원 1045">
            <a:extLst>
              <a:ext uri="{FF2B5EF4-FFF2-40B4-BE49-F238E27FC236}">
                <a16:creationId xmlns:a16="http://schemas.microsoft.com/office/drawing/2014/main" id="{C5B692DF-783A-C8D8-3CE9-898B0CCD9BE8}"/>
              </a:ext>
            </a:extLst>
          </p:cNvPr>
          <p:cNvSpPr/>
          <p:nvPr/>
        </p:nvSpPr>
        <p:spPr>
          <a:xfrm>
            <a:off x="9499939" y="147715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1B9C236-AD48-4692-B89D-14D84E6CDD6B}"/>
              </a:ext>
            </a:extLst>
          </p:cNvPr>
          <p:cNvSpPr txBox="1"/>
          <p:nvPr/>
        </p:nvSpPr>
        <p:spPr>
          <a:xfrm>
            <a:off x="9708417" y="1464685"/>
            <a:ext cx="234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통계 기준을 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년도 별로 선택 가능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ABA445-6589-1C64-6C06-BA2CCCE42BFD}"/>
              </a:ext>
            </a:extLst>
          </p:cNvPr>
          <p:cNvSpPr/>
          <p:nvPr/>
        </p:nvSpPr>
        <p:spPr>
          <a:xfrm>
            <a:off x="1598434" y="2607595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9B9BF-5A3C-487D-8311-9A1F39FE2ED6}"/>
              </a:ext>
            </a:extLst>
          </p:cNvPr>
          <p:cNvSpPr txBox="1"/>
          <p:nvPr/>
        </p:nvSpPr>
        <p:spPr>
          <a:xfrm>
            <a:off x="1766423" y="2719683"/>
            <a:ext cx="804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 통계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5FBA026-90A8-E70F-B64D-E655B2252177}"/>
              </a:ext>
            </a:extLst>
          </p:cNvPr>
          <p:cNvSpPr/>
          <p:nvPr/>
        </p:nvSpPr>
        <p:spPr>
          <a:xfrm>
            <a:off x="9499939" y="2066027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B4BC89-65D1-9AD0-1EC5-69BE9B6CA779}"/>
              </a:ext>
            </a:extLst>
          </p:cNvPr>
          <p:cNvCxnSpPr/>
          <p:nvPr/>
        </p:nvCxnSpPr>
        <p:spPr>
          <a:xfrm>
            <a:off x="1328332" y="1990825"/>
            <a:ext cx="0" cy="4452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512E81-703D-3D35-EC21-314E077071F6}"/>
              </a:ext>
            </a:extLst>
          </p:cNvPr>
          <p:cNvSpPr txBox="1"/>
          <p:nvPr/>
        </p:nvSpPr>
        <p:spPr>
          <a:xfrm>
            <a:off x="525316" y="214414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CC76E-F9B2-2807-0114-23464AE313D6}"/>
              </a:ext>
            </a:extLst>
          </p:cNvPr>
          <p:cNvSpPr txBox="1"/>
          <p:nvPr/>
        </p:nvSpPr>
        <p:spPr>
          <a:xfrm>
            <a:off x="523369" y="2577405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DA95D-7A28-D37F-AB92-972317634847}"/>
              </a:ext>
            </a:extLst>
          </p:cNvPr>
          <p:cNvSpPr txBox="1"/>
          <p:nvPr/>
        </p:nvSpPr>
        <p:spPr>
          <a:xfrm>
            <a:off x="535066" y="3026260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84B76-0ADB-6D2B-CC3F-D65E067F1775}"/>
              </a:ext>
            </a:extLst>
          </p:cNvPr>
          <p:cNvSpPr txBox="1"/>
          <p:nvPr/>
        </p:nvSpPr>
        <p:spPr>
          <a:xfrm>
            <a:off x="535066" y="3474127"/>
            <a:ext cx="751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C1792C-B35B-11F2-57B5-366F380293FB}"/>
              </a:ext>
            </a:extLst>
          </p:cNvPr>
          <p:cNvSpPr/>
          <p:nvPr/>
        </p:nvSpPr>
        <p:spPr>
          <a:xfrm>
            <a:off x="1874705" y="3025826"/>
            <a:ext cx="534185" cy="2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0B852A3-E59A-8F40-EB30-4A9A20EDE185}"/>
              </a:ext>
            </a:extLst>
          </p:cNvPr>
          <p:cNvSpPr/>
          <p:nvPr/>
        </p:nvSpPr>
        <p:spPr>
          <a:xfrm rot="10800000">
            <a:off x="2280841" y="3127140"/>
            <a:ext cx="58362" cy="5031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30AF8D-F3E4-0ADC-64CB-061D45007D0C}"/>
              </a:ext>
            </a:extLst>
          </p:cNvPr>
          <p:cNvSpPr/>
          <p:nvPr/>
        </p:nvSpPr>
        <p:spPr>
          <a:xfrm>
            <a:off x="1872103" y="3240124"/>
            <a:ext cx="534185" cy="2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F7AB9F-467D-6A9F-A671-84230C1FECE5}"/>
              </a:ext>
            </a:extLst>
          </p:cNvPr>
          <p:cNvSpPr/>
          <p:nvPr/>
        </p:nvSpPr>
        <p:spPr>
          <a:xfrm>
            <a:off x="1872103" y="3454422"/>
            <a:ext cx="534185" cy="214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년도별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BBD7E-C6E8-D535-4515-4D1F12FC6F00}"/>
              </a:ext>
            </a:extLst>
          </p:cNvPr>
          <p:cNvSpPr txBox="1"/>
          <p:nvPr/>
        </p:nvSpPr>
        <p:spPr>
          <a:xfrm>
            <a:off x="4105436" y="2907120"/>
            <a:ext cx="211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[2022.11.22</a:t>
            </a:r>
            <a:r>
              <a:rPr lang="ko-KR" altLang="en-US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</a:t>
            </a:r>
            <a:r>
              <a:rPr lang="ko-KR" altLang="en-US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</a:t>
            </a:r>
            <a:r>
              <a:rPr lang="ko-KR" altLang="en-US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11.22]</a:t>
            </a:r>
            <a:endParaRPr lang="ko-KR" altLang="en-US" sz="11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FFACB02-F4C2-5811-7DD3-9FBA5BA49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62948"/>
              </p:ext>
            </p:extLst>
          </p:nvPr>
        </p:nvGraphicFramePr>
        <p:xfrm>
          <a:off x="2502938" y="3429000"/>
          <a:ext cx="5526249" cy="1008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2154">
                  <a:extLst>
                    <a:ext uri="{9D8B030D-6E8A-4147-A177-3AD203B41FA5}">
                      <a16:colId xmlns:a16="http://schemas.microsoft.com/office/drawing/2014/main" val="839860695"/>
                    </a:ext>
                  </a:extLst>
                </a:gridCol>
                <a:gridCol w="729842">
                  <a:extLst>
                    <a:ext uri="{9D8B030D-6E8A-4147-A177-3AD203B41FA5}">
                      <a16:colId xmlns:a16="http://schemas.microsoft.com/office/drawing/2014/main" val="1463918845"/>
                    </a:ext>
                  </a:extLst>
                </a:gridCol>
                <a:gridCol w="2020286">
                  <a:extLst>
                    <a:ext uri="{9D8B030D-6E8A-4147-A177-3AD203B41FA5}">
                      <a16:colId xmlns:a16="http://schemas.microsoft.com/office/drawing/2014/main" val="1294625991"/>
                    </a:ext>
                  </a:extLst>
                </a:gridCol>
                <a:gridCol w="1853967">
                  <a:extLst>
                    <a:ext uri="{9D8B030D-6E8A-4147-A177-3AD203B41FA5}">
                      <a16:colId xmlns:a16="http://schemas.microsoft.com/office/drawing/2014/main" val="34462660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분류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 횟수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누적 판매 금액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판매 금액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6657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테니스 라켓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725,000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892,000 </a:t>
                      </a:r>
                      <a:r>
                        <a:rPr lang="ko-KR" altLang="en-US" sz="13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  <a:endParaRPr lang="en-US" altLang="ko-KR" sz="13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014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테니스 용품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89,000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8632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테니스 의류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78,000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13373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387AC6A5-3452-4311-6109-A173BC8E5E45}"/>
              </a:ext>
            </a:extLst>
          </p:cNvPr>
          <p:cNvSpPr/>
          <p:nvPr/>
        </p:nvSpPr>
        <p:spPr>
          <a:xfrm>
            <a:off x="3989398" y="2739575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4B3F83-C842-CDA4-D5CB-661E98FA6E62}"/>
              </a:ext>
            </a:extLst>
          </p:cNvPr>
          <p:cNvSpPr txBox="1"/>
          <p:nvPr/>
        </p:nvSpPr>
        <p:spPr>
          <a:xfrm>
            <a:off x="9732012" y="2031298"/>
            <a:ext cx="2342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기준으로 날짜를 출력</a:t>
            </a:r>
          </a:p>
        </p:txBody>
      </p:sp>
    </p:spTree>
    <p:extLst>
      <p:ext uri="{BB962C8B-B14F-4D97-AF65-F5344CB8AC3E}">
        <p14:creationId xmlns:p14="http://schemas.microsoft.com/office/powerpoint/2010/main" val="39751465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27" y="263110"/>
            <a:ext cx="3683182" cy="858806"/>
          </a:xfrm>
        </p:spPr>
        <p:txBody>
          <a:bodyPr rtlCol="0"/>
          <a:lstStyle/>
          <a:p>
            <a:pPr rtl="0"/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참고사이트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2D7FEA18-41BE-4621-9F71-71415D521472}" type="datetime1">
              <a:rPr lang="en-US" altLang="ko-KR" smtClean="0"/>
              <a:t>11/29/2023</a:t>
            </a:fld>
            <a:endParaRPr lang="ko-KR" altLang="en-US"/>
          </a:p>
        </p:txBody>
      </p:sp>
      <p:sp>
        <p:nvSpPr>
          <p:cNvPr id="31" name="바닥글 개체 틀 15">
            <a:extLst>
              <a:ext uri="{FF2B5EF4-FFF2-40B4-BE49-F238E27FC236}">
                <a16:creationId xmlns:a16="http://schemas.microsoft.com/office/drawing/2014/main" id="{79C78C0D-5055-A5BC-2A0D-898F7F6B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6D9AAE-910D-CC07-A715-73CC92A82774}"/>
              </a:ext>
            </a:extLst>
          </p:cNvPr>
          <p:cNvSpPr/>
          <p:nvPr/>
        </p:nvSpPr>
        <p:spPr>
          <a:xfrm>
            <a:off x="7691567" y="1121916"/>
            <a:ext cx="2976433" cy="5241337"/>
          </a:xfrm>
          <a:prstGeom prst="roundRect">
            <a:avLst>
              <a:gd name="adj" fmla="val 76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5D805-B700-85D1-294F-32A2547A7578}"/>
              </a:ext>
            </a:extLst>
          </p:cNvPr>
          <p:cNvSpPr txBox="1"/>
          <p:nvPr/>
        </p:nvSpPr>
        <p:spPr>
          <a:xfrm>
            <a:off x="8387969" y="1414930"/>
            <a:ext cx="174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메트로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61D80-AF59-2F17-E435-D9834F679974}"/>
              </a:ext>
            </a:extLst>
          </p:cNvPr>
          <p:cNvSpPr txBox="1"/>
          <p:nvPr/>
        </p:nvSpPr>
        <p:spPr>
          <a:xfrm>
            <a:off x="7853934" y="1815040"/>
            <a:ext cx="2814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https://www.tennismetro.co.kr/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00E81-9E52-F96A-82ED-7E09F2BA1FDF}"/>
              </a:ext>
            </a:extLst>
          </p:cNvPr>
          <p:cNvSpPr txBox="1"/>
          <p:nvPr/>
        </p:nvSpPr>
        <p:spPr>
          <a:xfrm>
            <a:off x="7729580" y="2475091"/>
            <a:ext cx="29004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브랜드 및 카테고리 별로 상품 검색이 가능해서 편하다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상품들이 비교적으로 깔끔하게 나열되어 있어 보기 편하다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B1289-7BF1-3283-5738-314395C3EC9A}"/>
              </a:ext>
            </a:extLst>
          </p:cNvPr>
          <p:cNvSpPr txBox="1"/>
          <p:nvPr/>
        </p:nvSpPr>
        <p:spPr>
          <a:xfrm>
            <a:off x="7691567" y="4335470"/>
            <a:ext cx="29764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상품을 누르기 전에 품절 상태를 미리 확인 할 수가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513BEC-9A4F-7065-4132-5F649862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0" y="1272769"/>
            <a:ext cx="6107041" cy="2294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C347A4-C5D3-80D3-5F64-9FBA4655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0" y="3699432"/>
            <a:ext cx="6107042" cy="25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66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EC918-D26B-2F03-761D-46A56AE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53" y="288018"/>
            <a:ext cx="9779183" cy="808945"/>
          </a:xfrm>
        </p:spPr>
        <p:txBody>
          <a:bodyPr/>
          <a:lstStyle/>
          <a:p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ERD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E57C-7299-57AF-8FC1-71D580552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6AB79C-CD11-4C8C-9B8C-4C3AAA6F37E8}" type="datetime1">
              <a:rPr lang="ko-KR" altLang="en-US" noProof="0" smtClean="0"/>
              <a:t>2023-11-29</a:t>
            </a:fld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C1ACD-38C0-A92C-39B0-26FF9D67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S/W </a:t>
            </a:r>
            <a:r>
              <a:rPr lang="ko-KR" altLang="en-US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6CBA-DDA8-4857-C5B6-6B84AA5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40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A18CE8-64A1-E858-F801-12F066BE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31" y="1026405"/>
            <a:ext cx="9292764" cy="51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7066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EC918-D26B-2F03-761D-46A56AE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53" y="288018"/>
            <a:ext cx="9779183" cy="808945"/>
          </a:xfrm>
        </p:spPr>
        <p:txBody>
          <a:bodyPr/>
          <a:lstStyle/>
          <a:p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DFD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E57C-7299-57AF-8FC1-71D580552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6AB79C-CD11-4C8C-9B8C-4C3AAA6F37E8}" type="datetime1">
              <a:rPr lang="ko-KR" altLang="en-US" noProof="0" smtClean="0"/>
              <a:t>2023-11-29</a:t>
            </a:fld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C1ACD-38C0-A92C-39B0-26FF9D67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S/W </a:t>
            </a:r>
            <a:r>
              <a:rPr lang="ko-KR" altLang="en-US" dirty="0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6CBA-DDA8-4857-C5B6-6B84AA5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41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777BC9-B101-27D6-C53C-EFB609FCEB6B}"/>
              </a:ext>
            </a:extLst>
          </p:cNvPr>
          <p:cNvSpPr/>
          <p:nvPr/>
        </p:nvSpPr>
        <p:spPr>
          <a:xfrm>
            <a:off x="790601" y="2456739"/>
            <a:ext cx="1038199" cy="9464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2FF001-9817-8CBD-D868-FE4CCC7BF5B9}"/>
              </a:ext>
            </a:extLst>
          </p:cNvPr>
          <p:cNvSpPr/>
          <p:nvPr/>
        </p:nvSpPr>
        <p:spPr>
          <a:xfrm>
            <a:off x="3522415" y="1313274"/>
            <a:ext cx="1393316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1.0 </a:t>
            </a:r>
            <a:r>
              <a:rPr lang="ko-KR" altLang="en-US" sz="18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DE3F6A-E2FA-993D-DBCA-B14EA6FA7B6E}"/>
              </a:ext>
            </a:extLst>
          </p:cNvPr>
          <p:cNvSpPr/>
          <p:nvPr/>
        </p:nvSpPr>
        <p:spPr>
          <a:xfrm>
            <a:off x="3522415" y="2649013"/>
            <a:ext cx="1393316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2.0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1CDBCD-40D9-A4F4-19A7-0F8DF489369E}"/>
              </a:ext>
            </a:extLst>
          </p:cNvPr>
          <p:cNvSpPr/>
          <p:nvPr/>
        </p:nvSpPr>
        <p:spPr>
          <a:xfrm>
            <a:off x="3522416" y="3984752"/>
            <a:ext cx="1393315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3.0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목록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E1D07F9-2449-81D9-C407-530E0F521D18}"/>
              </a:ext>
            </a:extLst>
          </p:cNvPr>
          <p:cNvCxnSpPr>
            <a:stCxn id="3" idx="0"/>
            <a:endCxn id="8" idx="1"/>
          </p:cNvCxnSpPr>
          <p:nvPr/>
        </p:nvCxnSpPr>
        <p:spPr>
          <a:xfrm rot="5400000" flipH="1" flipV="1">
            <a:off x="1984811" y="919135"/>
            <a:ext cx="862495" cy="2212714"/>
          </a:xfrm>
          <a:prstGeom prst="bentConnector2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0F51A4D-AE29-3DE7-EFD6-976D84EA0D11}"/>
              </a:ext>
            </a:extLst>
          </p:cNvPr>
          <p:cNvCxnSpPr>
            <a:cxnSpLocks/>
            <a:stCxn id="3" idx="2"/>
            <a:endCxn id="10" idx="1"/>
          </p:cNvCxnSpPr>
          <p:nvPr/>
        </p:nvCxnSpPr>
        <p:spPr>
          <a:xfrm rot="16200000" flipH="1">
            <a:off x="1984810" y="2728116"/>
            <a:ext cx="862496" cy="2212715"/>
          </a:xfrm>
          <a:prstGeom prst="bentConnector2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5AA9FF-EBCB-7FD7-7CB0-DF8014037B3F}"/>
              </a:ext>
            </a:extLst>
          </p:cNvPr>
          <p:cNvCxnSpPr>
            <a:cxnSpLocks/>
          </p:cNvCxnSpPr>
          <p:nvPr/>
        </p:nvCxnSpPr>
        <p:spPr>
          <a:xfrm>
            <a:off x="1828799" y="2860417"/>
            <a:ext cx="1693615" cy="1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3CAC59-4891-CF85-3A81-E50B8AA97260}"/>
              </a:ext>
            </a:extLst>
          </p:cNvPr>
          <p:cNvCxnSpPr>
            <a:cxnSpLocks/>
          </p:cNvCxnSpPr>
          <p:nvPr/>
        </p:nvCxnSpPr>
        <p:spPr>
          <a:xfrm flipH="1">
            <a:off x="1828799" y="3024978"/>
            <a:ext cx="1693615" cy="0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4FD4B6-E12F-4AFD-A88F-47CBFFA780C1}"/>
              </a:ext>
            </a:extLst>
          </p:cNvPr>
          <p:cNvSpPr txBox="1"/>
          <p:nvPr/>
        </p:nvSpPr>
        <p:spPr>
          <a:xfrm>
            <a:off x="5460050" y="3127933"/>
            <a:ext cx="353943" cy="9050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세션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D9FA6-DCAA-33C1-A58C-1C1B055A76AE}"/>
              </a:ext>
            </a:extLst>
          </p:cNvPr>
          <p:cNvSpPr txBox="1"/>
          <p:nvPr/>
        </p:nvSpPr>
        <p:spPr>
          <a:xfrm>
            <a:off x="2164889" y="2598809"/>
            <a:ext cx="894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72A801D-F713-193E-AAE3-6A6EB45E3B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9102" y="1736313"/>
            <a:ext cx="2103313" cy="720426"/>
          </a:xfrm>
          <a:prstGeom prst="bentConnector3">
            <a:avLst>
              <a:gd name="adj1" fmla="val 99949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03EEC5-77A1-E029-3556-D67858352AF6}"/>
              </a:ext>
            </a:extLst>
          </p:cNvPr>
          <p:cNvSpPr txBox="1"/>
          <p:nvPr/>
        </p:nvSpPr>
        <p:spPr>
          <a:xfrm>
            <a:off x="1265742" y="1322954"/>
            <a:ext cx="2332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E73E9-D59A-E26B-03DF-DB53F185F214}"/>
              </a:ext>
            </a:extLst>
          </p:cNvPr>
          <p:cNvSpPr txBox="1"/>
          <p:nvPr/>
        </p:nvSpPr>
        <p:spPr>
          <a:xfrm>
            <a:off x="1791527" y="1749123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성공 여부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BD1699-92EE-2590-D260-5D875B728BFE}"/>
              </a:ext>
            </a:extLst>
          </p:cNvPr>
          <p:cNvGrpSpPr/>
          <p:nvPr/>
        </p:nvGrpSpPr>
        <p:grpSpPr>
          <a:xfrm>
            <a:off x="5069475" y="1961920"/>
            <a:ext cx="1108175" cy="568958"/>
            <a:chOff x="4874922" y="2804162"/>
            <a:chExt cx="1108175" cy="5689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E91224-FF9D-DB5B-1A28-11A551C7D2EB}"/>
                </a:ext>
              </a:extLst>
            </p:cNvPr>
            <p:cNvSpPr/>
            <p:nvPr/>
          </p:nvSpPr>
          <p:spPr>
            <a:xfrm>
              <a:off x="4915731" y="2841801"/>
              <a:ext cx="1038199" cy="4018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6577798-C723-DBBA-1F8F-2678FF7FE5E6}"/>
                </a:ext>
              </a:extLst>
            </p:cNvPr>
            <p:cNvSpPr/>
            <p:nvPr/>
          </p:nvSpPr>
          <p:spPr>
            <a:xfrm>
              <a:off x="5913120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5BFD30F-3E84-7446-2D76-D629AA9B49C0}"/>
                </a:ext>
              </a:extLst>
            </p:cNvPr>
            <p:cNvSpPr/>
            <p:nvPr/>
          </p:nvSpPr>
          <p:spPr>
            <a:xfrm>
              <a:off x="4874922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46C57D4-39D1-4F16-540D-374F88541E26}"/>
              </a:ext>
            </a:extLst>
          </p:cNvPr>
          <p:cNvCxnSpPr>
            <a:cxnSpLocks/>
          </p:cNvCxnSpPr>
          <p:nvPr/>
        </p:nvCxnSpPr>
        <p:spPr>
          <a:xfrm>
            <a:off x="4924809" y="1596932"/>
            <a:ext cx="853421" cy="364973"/>
          </a:xfrm>
          <a:prstGeom prst="bentConnector3">
            <a:avLst>
              <a:gd name="adj1" fmla="val 99684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4747852-414A-E2B8-988C-B1BE73E7E375}"/>
              </a:ext>
            </a:extLst>
          </p:cNvPr>
          <p:cNvCxnSpPr>
            <a:cxnSpLocks/>
          </p:cNvCxnSpPr>
          <p:nvPr/>
        </p:nvCxnSpPr>
        <p:spPr>
          <a:xfrm rot="10800000">
            <a:off x="4892628" y="1736314"/>
            <a:ext cx="675053" cy="205515"/>
          </a:xfrm>
          <a:prstGeom prst="bentConnector3">
            <a:avLst>
              <a:gd name="adj1" fmla="val 333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2E28FB-32ED-2210-81F4-4F4CE165CDA8}"/>
              </a:ext>
            </a:extLst>
          </p:cNvPr>
          <p:cNvSpPr txBox="1"/>
          <p:nvPr/>
        </p:nvSpPr>
        <p:spPr>
          <a:xfrm>
            <a:off x="4852023" y="1346719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회원 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A0BF03-A0E3-C43D-6F95-2A098D2B580C}"/>
              </a:ext>
            </a:extLst>
          </p:cNvPr>
          <p:cNvSpPr txBox="1"/>
          <p:nvPr/>
        </p:nvSpPr>
        <p:spPr>
          <a:xfrm>
            <a:off x="4910345" y="172773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 여부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D05ABB5-F1DD-836B-75A4-FE212A00BB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38758" y="2421428"/>
            <a:ext cx="839472" cy="531572"/>
          </a:xfrm>
          <a:prstGeom prst="bentConnector3">
            <a:avLst>
              <a:gd name="adj1" fmla="val 1331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0EB760-C368-315E-CDEB-89F76BA9AED0}"/>
              </a:ext>
            </a:extLst>
          </p:cNvPr>
          <p:cNvSpPr txBox="1"/>
          <p:nvPr/>
        </p:nvSpPr>
        <p:spPr>
          <a:xfrm>
            <a:off x="5743025" y="2585353"/>
            <a:ext cx="1220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대조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B37CCE-E04D-AFA9-BE25-CF57963B0B49}"/>
              </a:ext>
            </a:extLst>
          </p:cNvPr>
          <p:cNvSpPr txBox="1"/>
          <p:nvPr/>
        </p:nvSpPr>
        <p:spPr>
          <a:xfrm>
            <a:off x="2121480" y="3069141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 여부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37A5D1-B902-6154-7DD0-19FBD25817C1}"/>
              </a:ext>
            </a:extLst>
          </p:cNvPr>
          <p:cNvGrpSpPr/>
          <p:nvPr/>
        </p:nvGrpSpPr>
        <p:grpSpPr>
          <a:xfrm>
            <a:off x="5356281" y="5112467"/>
            <a:ext cx="1108175" cy="568958"/>
            <a:chOff x="4874922" y="2804162"/>
            <a:chExt cx="1108175" cy="5689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848739-A658-0D90-0CC0-D49611DB4E10}"/>
                </a:ext>
              </a:extLst>
            </p:cNvPr>
            <p:cNvSpPr/>
            <p:nvPr/>
          </p:nvSpPr>
          <p:spPr>
            <a:xfrm>
              <a:off x="4915731" y="2841801"/>
              <a:ext cx="1038199" cy="4018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FEB2F0-FFBF-BAB8-F58E-204EA8A6AA2B}"/>
                </a:ext>
              </a:extLst>
            </p:cNvPr>
            <p:cNvSpPr/>
            <p:nvPr/>
          </p:nvSpPr>
          <p:spPr>
            <a:xfrm>
              <a:off x="5913120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6F8276-435F-5BEA-8391-135A214388A0}"/>
                </a:ext>
              </a:extLst>
            </p:cNvPr>
            <p:cNvSpPr/>
            <p:nvPr/>
          </p:nvSpPr>
          <p:spPr>
            <a:xfrm>
              <a:off x="4874922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8FAD051-FD17-EB3B-C5F7-F6B5A111F9A6}"/>
              </a:ext>
            </a:extLst>
          </p:cNvPr>
          <p:cNvSpPr/>
          <p:nvPr/>
        </p:nvSpPr>
        <p:spPr>
          <a:xfrm>
            <a:off x="6993668" y="4862433"/>
            <a:ext cx="1393315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4.0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23339DE-9AA9-39A3-3A7A-543F704F6E3B}"/>
              </a:ext>
            </a:extLst>
          </p:cNvPr>
          <p:cNvCxnSpPr>
            <a:cxnSpLocks/>
          </p:cNvCxnSpPr>
          <p:nvPr/>
        </p:nvCxnSpPr>
        <p:spPr>
          <a:xfrm rot="10800000">
            <a:off x="4347764" y="4546691"/>
            <a:ext cx="1008518" cy="879113"/>
          </a:xfrm>
          <a:prstGeom prst="bentConnector3">
            <a:avLst>
              <a:gd name="adj1" fmla="val 101121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A8BAFF-9BB1-1891-6580-22DF20930D0E}"/>
              </a:ext>
            </a:extLst>
          </p:cNvPr>
          <p:cNvSpPr txBox="1"/>
          <p:nvPr/>
        </p:nvSpPr>
        <p:spPr>
          <a:xfrm>
            <a:off x="2098793" y="430274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B1A12-9F98-7BA0-F71A-25A86814F718}"/>
              </a:ext>
            </a:extLst>
          </p:cNvPr>
          <p:cNvSpPr txBox="1"/>
          <p:nvPr/>
        </p:nvSpPr>
        <p:spPr>
          <a:xfrm>
            <a:off x="4528504" y="5450923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정보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746635F-22F6-284F-4997-A8E7A346EC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3895" y="4478454"/>
            <a:ext cx="748912" cy="885388"/>
          </a:xfrm>
          <a:prstGeom prst="bentConnector2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221B59-4890-8EA1-5918-ED2694FE0CC5}"/>
              </a:ext>
            </a:extLst>
          </p:cNvPr>
          <p:cNvSpPr txBox="1"/>
          <p:nvPr/>
        </p:nvSpPr>
        <p:spPr>
          <a:xfrm>
            <a:off x="4612671" y="5062418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CF6EF9-52A0-B2BE-64DB-B3862627211A}"/>
              </a:ext>
            </a:extLst>
          </p:cNvPr>
          <p:cNvGrpSpPr/>
          <p:nvPr/>
        </p:nvGrpSpPr>
        <p:grpSpPr>
          <a:xfrm>
            <a:off x="7129035" y="3167477"/>
            <a:ext cx="1108175" cy="568958"/>
            <a:chOff x="4874922" y="2804162"/>
            <a:chExt cx="1108175" cy="56895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EA02FA4-4612-A4A6-8CC7-E89E16795AB8}"/>
                </a:ext>
              </a:extLst>
            </p:cNvPr>
            <p:cNvSpPr/>
            <p:nvPr/>
          </p:nvSpPr>
          <p:spPr>
            <a:xfrm>
              <a:off x="4915731" y="2841801"/>
              <a:ext cx="1038199" cy="4018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장바구니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DF3A47-90DC-8425-4CBC-36B05C63ABB2}"/>
                </a:ext>
              </a:extLst>
            </p:cNvPr>
            <p:cNvSpPr/>
            <p:nvPr/>
          </p:nvSpPr>
          <p:spPr>
            <a:xfrm>
              <a:off x="5913120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FA1849-A27C-9E22-99EA-2C1B8D241560}"/>
                </a:ext>
              </a:extLst>
            </p:cNvPr>
            <p:cNvSpPr/>
            <p:nvPr/>
          </p:nvSpPr>
          <p:spPr>
            <a:xfrm>
              <a:off x="4874922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5FD35D4-8612-7C0B-C755-11C6F440AEAB}"/>
              </a:ext>
            </a:extLst>
          </p:cNvPr>
          <p:cNvSpPr/>
          <p:nvPr/>
        </p:nvSpPr>
        <p:spPr>
          <a:xfrm>
            <a:off x="6995228" y="3984751"/>
            <a:ext cx="1393315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5.0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D5171B2-8381-AFCA-BE05-550089525C30}"/>
              </a:ext>
            </a:extLst>
          </p:cNvPr>
          <p:cNvCxnSpPr>
            <a:cxnSpLocks/>
          </p:cNvCxnSpPr>
          <p:nvPr/>
        </p:nvCxnSpPr>
        <p:spPr>
          <a:xfrm flipV="1">
            <a:off x="4924809" y="4333453"/>
            <a:ext cx="2079497" cy="1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F681BDB-E850-1F41-382C-A79BA9655136}"/>
              </a:ext>
            </a:extLst>
          </p:cNvPr>
          <p:cNvCxnSpPr>
            <a:cxnSpLocks/>
          </p:cNvCxnSpPr>
          <p:nvPr/>
        </p:nvCxnSpPr>
        <p:spPr>
          <a:xfrm>
            <a:off x="4938760" y="3067862"/>
            <a:ext cx="2054908" cy="1090659"/>
          </a:xfrm>
          <a:prstGeom prst="bentConnector3">
            <a:avLst>
              <a:gd name="adj1" fmla="val 40532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C67C9F9-233B-A7DC-1372-49EE8440A698}"/>
              </a:ext>
            </a:extLst>
          </p:cNvPr>
          <p:cNvCxnSpPr>
            <a:endCxn id="36" idx="1"/>
          </p:cNvCxnSpPr>
          <p:nvPr/>
        </p:nvCxnSpPr>
        <p:spPr>
          <a:xfrm>
            <a:off x="4892628" y="4433548"/>
            <a:ext cx="2101040" cy="709855"/>
          </a:xfrm>
          <a:prstGeom prst="bentConnector3">
            <a:avLst>
              <a:gd name="adj1" fmla="val 77317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9422CA3-7052-9ABF-512B-997502256C4D}"/>
              </a:ext>
            </a:extLst>
          </p:cNvPr>
          <p:cNvCxnSpPr>
            <a:stCxn id="46" idx="2"/>
            <a:endCxn id="36" idx="0"/>
          </p:cNvCxnSpPr>
          <p:nvPr/>
        </p:nvCxnSpPr>
        <p:spPr>
          <a:xfrm flipH="1">
            <a:off x="7690326" y="4546691"/>
            <a:ext cx="1560" cy="315742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8F3668C-1125-E18F-868F-FCF2D1C46FDC}"/>
              </a:ext>
            </a:extLst>
          </p:cNvPr>
          <p:cNvSpPr txBox="1"/>
          <p:nvPr/>
        </p:nvSpPr>
        <p:spPr>
          <a:xfrm>
            <a:off x="5019261" y="404772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번호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D59C62-2D08-5453-F963-AC4D629B68CB}"/>
              </a:ext>
            </a:extLst>
          </p:cNvPr>
          <p:cNvSpPr txBox="1"/>
          <p:nvPr/>
        </p:nvSpPr>
        <p:spPr>
          <a:xfrm>
            <a:off x="5257943" y="445384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번호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F0398C9-0271-63F2-8FC7-0BBF39510843}"/>
              </a:ext>
            </a:extLst>
          </p:cNvPr>
          <p:cNvCxnSpPr>
            <a:cxnSpLocks/>
          </p:cNvCxnSpPr>
          <p:nvPr/>
        </p:nvCxnSpPr>
        <p:spPr>
          <a:xfrm>
            <a:off x="8019752" y="3630143"/>
            <a:ext cx="0" cy="361995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18FE32-13D4-D56B-0ABE-7DCD48323B83}"/>
              </a:ext>
            </a:extLst>
          </p:cNvPr>
          <p:cNvCxnSpPr>
            <a:cxnSpLocks/>
          </p:cNvCxnSpPr>
          <p:nvPr/>
        </p:nvCxnSpPr>
        <p:spPr>
          <a:xfrm flipV="1">
            <a:off x="7327366" y="3613191"/>
            <a:ext cx="0" cy="371560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9F79FE7-D211-2AA2-D669-BBB1DC489470}"/>
              </a:ext>
            </a:extLst>
          </p:cNvPr>
          <p:cNvSpPr txBox="1"/>
          <p:nvPr/>
        </p:nvSpPr>
        <p:spPr>
          <a:xfrm>
            <a:off x="7324116" y="3668166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번호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E72C38E-3D38-A2EE-EED3-D9B644E8A6E7}"/>
              </a:ext>
            </a:extLst>
          </p:cNvPr>
          <p:cNvSpPr/>
          <p:nvPr/>
        </p:nvSpPr>
        <p:spPr>
          <a:xfrm>
            <a:off x="9821466" y="1918476"/>
            <a:ext cx="1038199" cy="94648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2D7C0D4-4CA7-CDF0-C050-ADDA9A4F4A08}"/>
              </a:ext>
            </a:extLst>
          </p:cNvPr>
          <p:cNvGrpSpPr/>
          <p:nvPr/>
        </p:nvGrpSpPr>
        <p:grpSpPr>
          <a:xfrm>
            <a:off x="8564898" y="3153349"/>
            <a:ext cx="1108175" cy="568958"/>
            <a:chOff x="4874922" y="2804162"/>
            <a:chExt cx="1108175" cy="56895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25531B3-1905-AC5C-FD95-1157D07B8EE1}"/>
                </a:ext>
              </a:extLst>
            </p:cNvPr>
            <p:cNvSpPr/>
            <p:nvPr/>
          </p:nvSpPr>
          <p:spPr>
            <a:xfrm>
              <a:off x="4915731" y="2841801"/>
              <a:ext cx="1038199" cy="40189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90BA2C-5C88-E1A7-AD53-E81B988A0A39}"/>
                </a:ext>
              </a:extLst>
            </p:cNvPr>
            <p:cNvSpPr/>
            <p:nvPr/>
          </p:nvSpPr>
          <p:spPr>
            <a:xfrm>
              <a:off x="5913120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B0EABF3-1B8C-83D5-44D6-C77DA8765D64}"/>
                </a:ext>
              </a:extLst>
            </p:cNvPr>
            <p:cNvSpPr/>
            <p:nvPr/>
          </p:nvSpPr>
          <p:spPr>
            <a:xfrm>
              <a:off x="4874922" y="2804162"/>
              <a:ext cx="69977" cy="568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3970871-3B55-3E4F-2D40-695ACD43F621}"/>
              </a:ext>
            </a:extLst>
          </p:cNvPr>
          <p:cNvCxnSpPr>
            <a:cxnSpLocks/>
            <a:stCxn id="36" idx="3"/>
            <a:endCxn id="66" idx="2"/>
          </p:cNvCxnSpPr>
          <p:nvPr/>
        </p:nvCxnSpPr>
        <p:spPr>
          <a:xfrm flipV="1">
            <a:off x="8386983" y="3592879"/>
            <a:ext cx="737824" cy="1550524"/>
          </a:xfrm>
          <a:prstGeom prst="bentConnector2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9C50587-DF4F-EAFB-B9EF-F719DEC0DF92}"/>
              </a:ext>
            </a:extLst>
          </p:cNvPr>
          <p:cNvSpPr txBox="1"/>
          <p:nvPr/>
        </p:nvSpPr>
        <p:spPr>
          <a:xfrm>
            <a:off x="8347603" y="4863499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구매정보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622F9B8-D8AB-BD95-7C9A-285EE1740220}"/>
              </a:ext>
            </a:extLst>
          </p:cNvPr>
          <p:cNvSpPr/>
          <p:nvPr/>
        </p:nvSpPr>
        <p:spPr>
          <a:xfrm>
            <a:off x="6982618" y="1957484"/>
            <a:ext cx="1393315" cy="5619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6.0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매출관리</a:t>
            </a: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512F8F6-62EA-2B7F-C3CD-6EC00F46CCBB}"/>
              </a:ext>
            </a:extLst>
          </p:cNvPr>
          <p:cNvCxnSpPr>
            <a:cxnSpLocks/>
            <a:stCxn id="64" idx="2"/>
            <a:endCxn id="33" idx="2"/>
          </p:cNvCxnSpPr>
          <p:nvPr/>
        </p:nvCxnSpPr>
        <p:spPr>
          <a:xfrm rot="5400000">
            <a:off x="6784861" y="1996292"/>
            <a:ext cx="2687034" cy="4424376"/>
          </a:xfrm>
          <a:prstGeom prst="bentConnector3">
            <a:avLst>
              <a:gd name="adj1" fmla="val 108508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F0F448C-C7B9-3345-34BE-856380416FC7}"/>
              </a:ext>
            </a:extLst>
          </p:cNvPr>
          <p:cNvSpPr txBox="1"/>
          <p:nvPr/>
        </p:nvSpPr>
        <p:spPr>
          <a:xfrm>
            <a:off x="7601165" y="5853258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추가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DBFDA3-CD76-334E-D256-9E83A7178E78}"/>
              </a:ext>
            </a:extLst>
          </p:cNvPr>
          <p:cNvSpPr txBox="1"/>
          <p:nvPr/>
        </p:nvSpPr>
        <p:spPr>
          <a:xfrm>
            <a:off x="7854456" y="2603353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BE0643-5064-E445-682A-34AE6E0FC38E}"/>
              </a:ext>
            </a:extLst>
          </p:cNvPr>
          <p:cNvSpPr txBox="1"/>
          <p:nvPr/>
        </p:nvSpPr>
        <p:spPr>
          <a:xfrm>
            <a:off x="8922806" y="2321918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8EB4C-38ED-EEFA-95C0-F108CA7E68FA}"/>
              </a:ext>
            </a:extLst>
          </p:cNvPr>
          <p:cNvSpPr txBox="1"/>
          <p:nvPr/>
        </p:nvSpPr>
        <p:spPr>
          <a:xfrm>
            <a:off x="8904233" y="1906468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B1EEFA3-1E03-61D8-1F1C-A569111CB9E8}"/>
              </a:ext>
            </a:extLst>
          </p:cNvPr>
          <p:cNvCxnSpPr>
            <a:cxnSpLocks/>
          </p:cNvCxnSpPr>
          <p:nvPr/>
        </p:nvCxnSpPr>
        <p:spPr>
          <a:xfrm flipH="1" flipV="1">
            <a:off x="8373045" y="2165911"/>
            <a:ext cx="1419254" cy="11515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8687995-EC6D-18EE-E8FE-67CA496C90CF}"/>
              </a:ext>
            </a:extLst>
          </p:cNvPr>
          <p:cNvCxnSpPr>
            <a:cxnSpLocks/>
            <a:stCxn id="66" idx="0"/>
            <a:endCxn id="71" idx="2"/>
          </p:cNvCxnSpPr>
          <p:nvPr/>
        </p:nvCxnSpPr>
        <p:spPr>
          <a:xfrm rot="16200000" flipV="1">
            <a:off x="8066260" y="2132440"/>
            <a:ext cx="671564" cy="1445531"/>
          </a:xfrm>
          <a:prstGeom prst="bentConnector3">
            <a:avLst>
              <a:gd name="adj1" fmla="val 50000"/>
            </a:avLst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1BFBDAC-6F28-B86D-D95C-18BF57D06113}"/>
              </a:ext>
            </a:extLst>
          </p:cNvPr>
          <p:cNvCxnSpPr>
            <a:cxnSpLocks/>
          </p:cNvCxnSpPr>
          <p:nvPr/>
        </p:nvCxnSpPr>
        <p:spPr>
          <a:xfrm>
            <a:off x="8376476" y="2338507"/>
            <a:ext cx="1437376" cy="7499"/>
          </a:xfrm>
          <a:prstGeom prst="straightConnector1">
            <a:avLst/>
          </a:prstGeom>
          <a:ln w="19050">
            <a:solidFill>
              <a:srgbClr val="3C6E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49476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164" y="2796105"/>
            <a:ext cx="4122843" cy="1265790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5DEC2-9649-F40A-E2AB-8C33631299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08D44D-C2CA-42CC-91F4-1CB695BDE415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47DAC-1BF4-CA6C-D639-B4515F365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S/W </a:t>
            </a:r>
            <a:r>
              <a:rPr lang="ko-KR" altLang="en-US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E4CA6-0F86-7B4A-B89B-DBE698857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5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440342-A8B4-B915-4B51-B0517287A02E}"/>
              </a:ext>
            </a:extLst>
          </p:cNvPr>
          <p:cNvSpPr txBox="1">
            <a:spLocks/>
          </p:cNvSpPr>
          <p:nvPr/>
        </p:nvSpPr>
        <p:spPr>
          <a:xfrm>
            <a:off x="2384914" y="1644928"/>
            <a:ext cx="1507102" cy="3613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20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  <a:endParaRPr lang="en-US" altLang="ko-KR" sz="2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196EFE-FEED-8AFE-8DEB-B0E213B6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371" y="2893430"/>
            <a:ext cx="2705148" cy="135257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EB5B40D-62D1-D7A1-92E2-A17374485714}"/>
              </a:ext>
            </a:extLst>
          </p:cNvPr>
          <p:cNvCxnSpPr>
            <a:cxnSpLocks/>
          </p:cNvCxnSpPr>
          <p:nvPr/>
        </p:nvCxnSpPr>
        <p:spPr>
          <a:xfrm>
            <a:off x="6157609" y="2059388"/>
            <a:ext cx="14591" cy="3975652"/>
          </a:xfrm>
          <a:prstGeom prst="line">
            <a:avLst/>
          </a:prstGeom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8D87D86-5D38-DBE7-B653-23DD98DB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15" y="2529334"/>
            <a:ext cx="2080767" cy="208076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797FDC-7955-5E11-766C-3D46F1E2BB5A}"/>
              </a:ext>
            </a:extLst>
          </p:cNvPr>
          <p:cNvSpPr txBox="1">
            <a:spLocks/>
          </p:cNvSpPr>
          <p:nvPr/>
        </p:nvSpPr>
        <p:spPr>
          <a:xfrm>
            <a:off x="8411253" y="1644928"/>
            <a:ext cx="1507102" cy="361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98F5304-2E83-065E-FB9C-9CB9B21A5F04}"/>
              </a:ext>
            </a:extLst>
          </p:cNvPr>
          <p:cNvSpPr txBox="1">
            <a:spLocks/>
          </p:cNvSpPr>
          <p:nvPr/>
        </p:nvSpPr>
        <p:spPr>
          <a:xfrm>
            <a:off x="545427" y="263110"/>
            <a:ext cx="3683182" cy="858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</a:p>
        </p:txBody>
      </p:sp>
      <p:pic>
        <p:nvPicPr>
          <p:cNvPr id="1026" name="Picture 2" descr="Node.js - express (4) 정적인 파일 처리하기 — BlockChain_Developer">
            <a:extLst>
              <a:ext uri="{FF2B5EF4-FFF2-40B4-BE49-F238E27FC236}">
                <a16:creationId xmlns:a16="http://schemas.microsoft.com/office/drawing/2014/main" id="{7EF476D4-AC26-20F8-B889-E316686A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18" y="2246878"/>
            <a:ext cx="2769328" cy="184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son 1] 끝없이 길어지는 ClassName을 잡아라 | by seonghyeon | 1lesson-1writing |  Medium">
            <a:extLst>
              <a:ext uri="{FF2B5EF4-FFF2-40B4-BE49-F238E27FC236}">
                <a16:creationId xmlns:a16="http://schemas.microsoft.com/office/drawing/2014/main" id="{543E434E-0627-21FE-F4D4-8EDC10EA3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03" y="4246004"/>
            <a:ext cx="1657723" cy="148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iblioteka šest strast signal make Maori jade templating engine -  eldawliaclothes.net">
            <a:extLst>
              <a:ext uri="{FF2B5EF4-FFF2-40B4-BE49-F238E27FC236}">
                <a16:creationId xmlns:a16="http://schemas.microsoft.com/office/drawing/2014/main" id="{CC586102-4EFC-B355-3129-208AC4D70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846" y="2246878"/>
            <a:ext cx="2347892" cy="175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jQuery ajax - velog">
            <a:extLst>
              <a:ext uri="{FF2B5EF4-FFF2-40B4-BE49-F238E27FC236}">
                <a16:creationId xmlns:a16="http://schemas.microsoft.com/office/drawing/2014/main" id="{5E2AC08F-0B07-E4B0-C860-AE993D54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771" y="4465825"/>
            <a:ext cx="1648150" cy="7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소년코딩 - jQuery 소스 구조분석을 해야하는 이유">
            <a:extLst>
              <a:ext uri="{FF2B5EF4-FFF2-40B4-BE49-F238E27FC236}">
                <a16:creationId xmlns:a16="http://schemas.microsoft.com/office/drawing/2014/main" id="{8B7855AC-5ACB-2A27-4995-1F379F000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30" y="4246004"/>
            <a:ext cx="1230755" cy="12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529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EC918-D26B-2F03-761D-46A56AE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3" y="76860"/>
            <a:ext cx="9779183" cy="808945"/>
          </a:xfrm>
        </p:spPr>
        <p:txBody>
          <a:bodyPr/>
          <a:lstStyle/>
          <a:p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시스템구성도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E57C-7299-57AF-8FC1-71D580552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6AB79C-CD11-4C8C-9B8C-4C3AAA6F37E8}" type="datetime1">
              <a:rPr lang="ko-KR" altLang="en-US" noProof="0" smtClean="0"/>
              <a:t>2023-11-29</a:t>
            </a:fld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C1ACD-38C0-A92C-39B0-26FF9D67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S/W </a:t>
            </a:r>
            <a:r>
              <a:rPr lang="ko-KR" altLang="en-US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6CBA-DDA8-4857-C5B6-6B84AA5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6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CAE1E02-B9A5-6435-D348-5AF12B84B160}"/>
              </a:ext>
            </a:extLst>
          </p:cNvPr>
          <p:cNvSpPr/>
          <p:nvPr/>
        </p:nvSpPr>
        <p:spPr>
          <a:xfrm>
            <a:off x="5248274" y="1264381"/>
            <a:ext cx="1695452" cy="654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2C62B7F-626B-28A7-EB38-BB873EAC76C6}"/>
              </a:ext>
            </a:extLst>
          </p:cNvPr>
          <p:cNvSpPr/>
          <p:nvPr/>
        </p:nvSpPr>
        <p:spPr>
          <a:xfrm>
            <a:off x="3726028" y="2468818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8669F05-AD08-6970-E385-C37211528929}"/>
              </a:ext>
            </a:extLst>
          </p:cNvPr>
          <p:cNvSpPr/>
          <p:nvPr/>
        </p:nvSpPr>
        <p:spPr>
          <a:xfrm>
            <a:off x="3726028" y="3428999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보기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7E8D436-0D36-3DE8-EC11-CF47C9731569}"/>
              </a:ext>
            </a:extLst>
          </p:cNvPr>
          <p:cNvSpPr/>
          <p:nvPr/>
        </p:nvSpPr>
        <p:spPr>
          <a:xfrm>
            <a:off x="1298992" y="2431328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3B4141-01FC-DF61-77CF-AD35A6EB8CCB}"/>
              </a:ext>
            </a:extLst>
          </p:cNvPr>
          <p:cNvSpPr/>
          <p:nvPr/>
        </p:nvSpPr>
        <p:spPr>
          <a:xfrm>
            <a:off x="1298992" y="3401523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E44A154-CFBC-F628-30CF-E3CF7E999673}"/>
              </a:ext>
            </a:extLst>
          </p:cNvPr>
          <p:cNvSpPr/>
          <p:nvPr/>
        </p:nvSpPr>
        <p:spPr>
          <a:xfrm>
            <a:off x="6677789" y="2453147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4B85441-7A5D-D577-3C0E-CF3252DB8D19}"/>
              </a:ext>
            </a:extLst>
          </p:cNvPr>
          <p:cNvSpPr/>
          <p:nvPr/>
        </p:nvSpPr>
        <p:spPr>
          <a:xfrm>
            <a:off x="7621006" y="3444670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삭제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9B7044E-CF4C-3CC5-9334-9E74833D6D37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4573754" y="3114068"/>
            <a:ext cx="0" cy="3149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A8EDBE1-8F6D-9950-C7A8-EFAA00D224DC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2146719" y="2190632"/>
            <a:ext cx="4044357" cy="24069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B61CF32-61B1-D807-EC42-8CB1455C908E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4522518" y="2190630"/>
            <a:ext cx="3002997" cy="262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0E3AD1F-1246-167B-B45D-006836353752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2146718" y="3076578"/>
            <a:ext cx="0" cy="324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87EC94E-2C9D-2D3E-2A80-17382ACE54A0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 rot="16200000" flipH="1">
            <a:off x="7823987" y="2799924"/>
            <a:ext cx="346273" cy="943217"/>
          </a:xfrm>
          <a:prstGeom prst="bentConnector3">
            <a:avLst>
              <a:gd name="adj1" fmla="val 4757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340622E-24AD-4508-9F85-E57C69A15997}"/>
              </a:ext>
            </a:extLst>
          </p:cNvPr>
          <p:cNvSpPr/>
          <p:nvPr/>
        </p:nvSpPr>
        <p:spPr>
          <a:xfrm>
            <a:off x="5719920" y="3428999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결제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3A4806C-8098-41EA-E504-C792538D9BA6}"/>
              </a:ext>
            </a:extLst>
          </p:cNvPr>
          <p:cNvCxnSpPr>
            <a:stCxn id="52" idx="2"/>
            <a:endCxn id="37" idx="0"/>
          </p:cNvCxnSpPr>
          <p:nvPr/>
        </p:nvCxnSpPr>
        <p:spPr>
          <a:xfrm rot="5400000">
            <a:off x="6881280" y="2784764"/>
            <a:ext cx="330602" cy="9578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0B0A0B7-CC71-7D13-00A8-EC0464B39D42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4573754" y="2190630"/>
            <a:ext cx="0" cy="278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6469732-C067-558A-BF08-2E4B11000CC7}"/>
              </a:ext>
            </a:extLst>
          </p:cNvPr>
          <p:cNvSpPr/>
          <p:nvPr/>
        </p:nvSpPr>
        <p:spPr>
          <a:xfrm>
            <a:off x="9460973" y="2468818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주문내역 확인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310D60FC-27B1-0CCB-F9E1-7ECA2358B438}"/>
              </a:ext>
            </a:extLst>
          </p:cNvPr>
          <p:cNvCxnSpPr>
            <a:cxnSpLocks/>
            <a:stCxn id="44" idx="2"/>
            <a:endCxn id="97" idx="0"/>
          </p:cNvCxnSpPr>
          <p:nvPr/>
        </p:nvCxnSpPr>
        <p:spPr>
          <a:xfrm rot="16200000" flipH="1">
            <a:off x="7927243" y="87362"/>
            <a:ext cx="550212" cy="4212699"/>
          </a:xfrm>
          <a:prstGeom prst="bentConnector3">
            <a:avLst>
              <a:gd name="adj1" fmla="val 4847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2AFCCE-C284-C4D8-BAEC-3B87B9A8F529}"/>
              </a:ext>
            </a:extLst>
          </p:cNvPr>
          <p:cNvSpPr/>
          <p:nvPr/>
        </p:nvSpPr>
        <p:spPr>
          <a:xfrm>
            <a:off x="3726028" y="4412623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결제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D7330F-40AB-0CDA-188D-68D7F4F36B8C}"/>
              </a:ext>
            </a:extLst>
          </p:cNvPr>
          <p:cNvCxnSpPr>
            <a:cxnSpLocks/>
            <a:stCxn id="46" idx="2"/>
            <a:endCxn id="3" idx="0"/>
          </p:cNvCxnSpPr>
          <p:nvPr/>
        </p:nvCxnSpPr>
        <p:spPr>
          <a:xfrm>
            <a:off x="4573754" y="4074249"/>
            <a:ext cx="0" cy="3383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8DA96D-0F6C-788E-88D6-6D86758AE033}"/>
              </a:ext>
            </a:extLst>
          </p:cNvPr>
          <p:cNvSpPr/>
          <p:nvPr/>
        </p:nvSpPr>
        <p:spPr>
          <a:xfrm>
            <a:off x="10519301" y="5425486"/>
            <a:ext cx="1013831" cy="323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94C244-9EEB-4B57-00E1-DD1DF1082319}"/>
              </a:ext>
            </a:extLst>
          </p:cNvPr>
          <p:cNvSpPr/>
          <p:nvPr/>
        </p:nvSpPr>
        <p:spPr>
          <a:xfrm>
            <a:off x="10519301" y="5904152"/>
            <a:ext cx="1013831" cy="323267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구현완료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C24A04-6C07-714D-7192-18D970A6570B}"/>
              </a:ext>
            </a:extLst>
          </p:cNvPr>
          <p:cNvSpPr/>
          <p:nvPr/>
        </p:nvSpPr>
        <p:spPr>
          <a:xfrm>
            <a:off x="10519302" y="4975429"/>
            <a:ext cx="1013831" cy="2946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EC918-D26B-2F03-761D-46A56AE9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7" y="76508"/>
            <a:ext cx="9779183" cy="808945"/>
          </a:xfrm>
        </p:spPr>
        <p:txBody>
          <a:bodyPr/>
          <a:lstStyle/>
          <a:p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시스템구성도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E57C-7299-57AF-8FC1-71D580552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6AB79C-CD11-4C8C-9B8C-4C3AAA6F37E8}" type="datetime1">
              <a:rPr lang="ko-KR" altLang="en-US" noProof="0" smtClean="0"/>
              <a:t>2023-11-29</a:t>
            </a:fld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C1ACD-38C0-A92C-39B0-26FF9D67C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S/W </a:t>
            </a:r>
            <a:r>
              <a:rPr lang="ko-KR" altLang="en-US"/>
              <a:t>프로젝트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66CBA-DDA8-4857-C5B6-6B84AA57D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7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CAE1E02-B9A5-6435-D348-5AF12B84B160}"/>
              </a:ext>
            </a:extLst>
          </p:cNvPr>
          <p:cNvSpPr/>
          <p:nvPr/>
        </p:nvSpPr>
        <p:spPr>
          <a:xfrm>
            <a:off x="5323843" y="1049111"/>
            <a:ext cx="1695452" cy="654225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2C62B7F-626B-28A7-EB38-BB873EAC76C6}"/>
              </a:ext>
            </a:extLst>
          </p:cNvPr>
          <p:cNvSpPr/>
          <p:nvPr/>
        </p:nvSpPr>
        <p:spPr>
          <a:xfrm>
            <a:off x="5323843" y="2338628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관리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8669F05-AD08-6970-E385-C37211528929}"/>
              </a:ext>
            </a:extLst>
          </p:cNvPr>
          <p:cNvSpPr/>
          <p:nvPr/>
        </p:nvSpPr>
        <p:spPr>
          <a:xfrm>
            <a:off x="4669200" y="3279876"/>
            <a:ext cx="1332030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등록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D1926F0-6F55-F43F-01C3-05397C83226B}"/>
              </a:ext>
            </a:extLst>
          </p:cNvPr>
          <p:cNvSpPr/>
          <p:nvPr/>
        </p:nvSpPr>
        <p:spPr>
          <a:xfrm>
            <a:off x="4625582" y="4170895"/>
            <a:ext cx="1419266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수정</a:t>
            </a:r>
            <a:r>
              <a:rPr lang="en-US" altLang="ko-KR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7E8D436-0D36-3DE8-EC11-CF47C9731569}"/>
              </a:ext>
            </a:extLst>
          </p:cNvPr>
          <p:cNvSpPr/>
          <p:nvPr/>
        </p:nvSpPr>
        <p:spPr>
          <a:xfrm>
            <a:off x="1151968" y="2291820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3B4141-01FC-DF61-77CF-AD35A6EB8CCB}"/>
              </a:ext>
            </a:extLst>
          </p:cNvPr>
          <p:cNvSpPr/>
          <p:nvPr/>
        </p:nvSpPr>
        <p:spPr>
          <a:xfrm>
            <a:off x="1151968" y="3259695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확인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DBC08BC-E54D-3041-A9E7-D1A3852B31C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171569" y="1703336"/>
            <a:ext cx="0" cy="3722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047F629-BC07-7F9F-A6BD-970CCD62E35F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5335215" y="3925126"/>
            <a:ext cx="0" cy="24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A8EDBE1-8F6D-9950-C7A8-EFAA00D224DC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1999694" y="2062780"/>
            <a:ext cx="6557184" cy="22904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B61CF32-61B1-D807-EC42-8CB1455C908E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8153400" y="2060880"/>
            <a:ext cx="1863464" cy="27774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0E3AD1F-1246-167B-B45D-006836353752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999694" y="2937070"/>
            <a:ext cx="0" cy="322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8079A2B-94A3-CEB1-F7F6-DA948E266DD6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5605393" y="2713700"/>
            <a:ext cx="295998" cy="8363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68CAC5-8901-E248-A58D-2D7646B7B782}"/>
              </a:ext>
            </a:extLst>
          </p:cNvPr>
          <p:cNvSpPr/>
          <p:nvPr/>
        </p:nvSpPr>
        <p:spPr>
          <a:xfrm>
            <a:off x="6359443" y="3279876"/>
            <a:ext cx="1423789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관리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87B1D4D-FCC1-FD7E-FA3E-69B5F273C373}"/>
              </a:ext>
            </a:extLst>
          </p:cNvPr>
          <p:cNvSpPr/>
          <p:nvPr/>
        </p:nvSpPr>
        <p:spPr>
          <a:xfrm>
            <a:off x="6359444" y="4170895"/>
            <a:ext cx="1423788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재고 수정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44871C-58F6-AB19-AE35-EEDC4AAD2A0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7071338" y="3925126"/>
            <a:ext cx="0" cy="24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1B82B8C-176F-BAF6-3198-B4326342CCAA}"/>
              </a:ext>
            </a:extLst>
          </p:cNvPr>
          <p:cNvCxnSpPr>
            <a:cxnSpLocks/>
            <a:stCxn id="45" idx="2"/>
            <a:endCxn id="21" idx="0"/>
          </p:cNvCxnSpPr>
          <p:nvPr/>
        </p:nvCxnSpPr>
        <p:spPr>
          <a:xfrm rot="16200000" flipH="1">
            <a:off x="6473454" y="2681992"/>
            <a:ext cx="295998" cy="89976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4D11CC5-2478-E0D1-6295-41BEEF9C9DAB}"/>
              </a:ext>
            </a:extLst>
          </p:cNvPr>
          <p:cNvSpPr/>
          <p:nvPr/>
        </p:nvSpPr>
        <p:spPr>
          <a:xfrm>
            <a:off x="9169138" y="2338628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관리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F2C248F-75A7-98F1-53A2-FD173EEF34C5}"/>
              </a:ext>
            </a:extLst>
          </p:cNvPr>
          <p:cNvSpPr/>
          <p:nvPr/>
        </p:nvSpPr>
        <p:spPr>
          <a:xfrm>
            <a:off x="9169138" y="3288407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주문내역 관리 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59FBE97-89F1-CB2D-B307-54A5F7065F1C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>
            <a:off x="10016864" y="2983878"/>
            <a:ext cx="0" cy="304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682D831-3CE0-7352-B7CD-BED06EA75824}"/>
              </a:ext>
            </a:extLst>
          </p:cNvPr>
          <p:cNvSpPr/>
          <p:nvPr/>
        </p:nvSpPr>
        <p:spPr>
          <a:xfrm>
            <a:off x="9169138" y="4238186"/>
            <a:ext cx="1695452" cy="645250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배송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4A95C1C-FF84-0836-8ADE-7F2F26DD010E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0016864" y="3933657"/>
            <a:ext cx="0" cy="304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5039E5-F331-BB25-B15A-F7F761949A28}"/>
              </a:ext>
            </a:extLst>
          </p:cNvPr>
          <p:cNvSpPr/>
          <p:nvPr/>
        </p:nvSpPr>
        <p:spPr>
          <a:xfrm>
            <a:off x="10427022" y="5546158"/>
            <a:ext cx="1013831" cy="323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구현중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DE970E-604B-B520-2A08-6F366396803A}"/>
              </a:ext>
            </a:extLst>
          </p:cNvPr>
          <p:cNvSpPr/>
          <p:nvPr/>
        </p:nvSpPr>
        <p:spPr>
          <a:xfrm>
            <a:off x="10427022" y="6033083"/>
            <a:ext cx="1013831" cy="323267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구현완료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C6BC1E-296C-1D3B-8BAA-28FAB8867262}"/>
              </a:ext>
            </a:extLst>
          </p:cNvPr>
          <p:cNvSpPr/>
          <p:nvPr/>
        </p:nvSpPr>
        <p:spPr>
          <a:xfrm>
            <a:off x="10427023" y="5096101"/>
            <a:ext cx="1013831" cy="2946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미구현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6C849C-A2D1-768C-F149-03AAFFA77102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171568" y="2076225"/>
            <a:ext cx="1" cy="262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2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BB551C-EBF3-3E16-12C9-B8243C621CED}"/>
              </a:ext>
            </a:extLst>
          </p:cNvPr>
          <p:cNvSpPr/>
          <p:nvPr/>
        </p:nvSpPr>
        <p:spPr>
          <a:xfrm>
            <a:off x="9342658" y="1139060"/>
            <a:ext cx="2684488" cy="5304661"/>
          </a:xfrm>
          <a:prstGeom prst="roundRect">
            <a:avLst>
              <a:gd name="adj" fmla="val 4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grpSp>
        <p:nvGrpSpPr>
          <p:cNvPr id="3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DBA36DA-6A48-9C85-C693-7ED8F843F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767" y="1146334"/>
            <a:ext cx="8674873" cy="5297387"/>
            <a:chOff x="595684" y="1261242"/>
            <a:chExt cx="6668462" cy="4352544"/>
          </a:xfrm>
        </p:grpSpPr>
        <p:sp>
          <p:nvSpPr>
            <p:cNvPr id="3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3145B1-29D7-7287-676D-1B1A0DE2C1B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0F3F71C-D3B0-9DB2-3117-E1FDD4F15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525242D-18E0-EF0F-C7B0-71A32726E05C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62FB6EB-1BC4-78E0-1394-A94451FE6D6E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0B6F003-C792-AE3A-027C-E44923BDF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3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4C05E997-AC16-6A4A-E54B-DC30F9EF66F3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37" name="Navigation Buttons">
              <a:extLst>
                <a:ext uri="{FF2B5EF4-FFF2-40B4-BE49-F238E27FC236}">
                  <a16:creationId xmlns:a16="http://schemas.microsoft.com/office/drawing/2014/main" id="{7FAB2BD5-A8E8-B53D-82B7-65F98FD09290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3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4063800-CC1F-1975-2EA5-C7FCBEE2820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029B67E-1C70-FC3D-7D7C-EFB8D241236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199F4A-B1D1-3414-659B-3D7033AD231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FD6D6C-BF51-1DB1-84DF-6E6B2114E419}"/>
              </a:ext>
            </a:extLst>
          </p:cNvPr>
          <p:cNvSpPr txBox="1"/>
          <p:nvPr/>
        </p:nvSpPr>
        <p:spPr>
          <a:xfrm>
            <a:off x="3803213" y="2214081"/>
            <a:ext cx="22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9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쇼핑몰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3A4DB0-4F99-69D7-64E1-347D5D6345D3}"/>
              </a:ext>
            </a:extLst>
          </p:cNvPr>
          <p:cNvSpPr txBox="1"/>
          <p:nvPr/>
        </p:nvSpPr>
        <p:spPr>
          <a:xfrm>
            <a:off x="6172789" y="2015926"/>
            <a:ext cx="1742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회원가입   장바구니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32ABC14-B19B-0B20-DFEE-B1E0CE813401}"/>
              </a:ext>
            </a:extLst>
          </p:cNvPr>
          <p:cNvSpPr/>
          <p:nvPr/>
        </p:nvSpPr>
        <p:spPr>
          <a:xfrm>
            <a:off x="1670882" y="2950291"/>
            <a:ext cx="6053203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8B0963-69B3-4578-7996-DA363E9C113B}"/>
              </a:ext>
            </a:extLst>
          </p:cNvPr>
          <p:cNvSpPr/>
          <p:nvPr/>
        </p:nvSpPr>
        <p:spPr>
          <a:xfrm>
            <a:off x="6412796" y="2680838"/>
            <a:ext cx="1311289" cy="19258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 sz="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</a:p>
        </p:txBody>
      </p:sp>
      <p:pic>
        <p:nvPicPr>
          <p:cNvPr id="1028" name="Picture 4" descr="검색 - 무료 도구 및기구개 아이콘">
            <a:extLst>
              <a:ext uri="{FF2B5EF4-FFF2-40B4-BE49-F238E27FC236}">
                <a16:creationId xmlns:a16="http://schemas.microsoft.com/office/drawing/2014/main" id="{EAC1F1FC-DFF6-34EE-45A2-DD628F7D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95" y="2708880"/>
            <a:ext cx="151539" cy="1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35B6CBA0-EC6D-1D68-A60D-B130FA0AB056}"/>
              </a:ext>
            </a:extLst>
          </p:cNvPr>
          <p:cNvSpPr/>
          <p:nvPr/>
        </p:nvSpPr>
        <p:spPr>
          <a:xfrm>
            <a:off x="9505404" y="1579893"/>
            <a:ext cx="232073" cy="2166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9505DBD-1F39-73A2-D2D1-024622C00CF8}"/>
              </a:ext>
            </a:extLst>
          </p:cNvPr>
          <p:cNvSpPr/>
          <p:nvPr/>
        </p:nvSpPr>
        <p:spPr>
          <a:xfrm>
            <a:off x="6096000" y="1910479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1" name="그림 60" descr="운동경기, 스포츠, 테니스, 잔디이(가) 표시된 사진&#10;&#10;자동 생성된 설명">
            <a:extLst>
              <a:ext uri="{FF2B5EF4-FFF2-40B4-BE49-F238E27FC236}">
                <a16:creationId xmlns:a16="http://schemas.microsoft.com/office/drawing/2014/main" id="{99406E7B-7ACD-F7CB-0F1A-0DCAA275D5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736" y="3405923"/>
            <a:ext cx="6053203" cy="27835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246F0E2-F6E8-67BB-CED7-2A695B077D6F}"/>
              </a:ext>
            </a:extLst>
          </p:cNvPr>
          <p:cNvSpPr txBox="1"/>
          <p:nvPr/>
        </p:nvSpPr>
        <p:spPr>
          <a:xfrm>
            <a:off x="9728411" y="1544030"/>
            <a:ext cx="202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로그인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회원가입 페이지로 이동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9E98262-5B41-496E-D0BF-AA14F971846B}"/>
              </a:ext>
            </a:extLst>
          </p:cNvPr>
          <p:cNvSpPr/>
          <p:nvPr/>
        </p:nvSpPr>
        <p:spPr>
          <a:xfrm>
            <a:off x="6207231" y="2512339"/>
            <a:ext cx="193243" cy="2045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703A0F92-636B-B6C6-CCEF-D217BC49667B}"/>
              </a:ext>
            </a:extLst>
          </p:cNvPr>
          <p:cNvSpPr/>
          <p:nvPr/>
        </p:nvSpPr>
        <p:spPr>
          <a:xfrm>
            <a:off x="9496337" y="2119286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247FAEEB-09BD-9F84-7E71-7C9B72797D9E}"/>
              </a:ext>
            </a:extLst>
          </p:cNvPr>
          <p:cNvSpPr txBox="1"/>
          <p:nvPr/>
        </p:nvSpPr>
        <p:spPr>
          <a:xfrm>
            <a:off x="9728411" y="2107841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상품명으로 검색 가능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AC0DC0F5-E54F-AEA5-C408-9E8692D2F89A}"/>
              </a:ext>
            </a:extLst>
          </p:cNvPr>
          <p:cNvSpPr/>
          <p:nvPr/>
        </p:nvSpPr>
        <p:spPr>
          <a:xfrm>
            <a:off x="3648782" y="2110742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E0CF587D-E8E2-DBA9-1EE7-6AD0F58B0C65}"/>
              </a:ext>
            </a:extLst>
          </p:cNvPr>
          <p:cNvSpPr/>
          <p:nvPr/>
        </p:nvSpPr>
        <p:spPr>
          <a:xfrm>
            <a:off x="9496337" y="2561387"/>
            <a:ext cx="232073" cy="23889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CB79C455-8CCD-5C31-2618-69F09E3D2121}"/>
              </a:ext>
            </a:extLst>
          </p:cNvPr>
          <p:cNvSpPr txBox="1"/>
          <p:nvPr/>
        </p:nvSpPr>
        <p:spPr>
          <a:xfrm>
            <a:off x="9737477" y="2542337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0200996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날짜 개체 틀 26">
            <a:extLst>
              <a:ext uri="{FF2B5EF4-FFF2-40B4-BE49-F238E27FC236}">
                <a16:creationId xmlns:a16="http://schemas.microsoft.com/office/drawing/2014/main" id="{4AFAC93E-5E7E-24FF-4729-D555DCE429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E80D99-A453-4BA1-9BD9-9EE7A9F0F929}" type="datetime1">
              <a:rPr lang="ko-KR" altLang="en-US" noProof="0" smtClean="0"/>
              <a:t>2023-11-29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DEFBE7A4-BFF5-11E1-EAF5-7F10ED634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4EAAC1A1-B081-98BD-C267-475D1A6D7873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55C9A1-ADFB-C9A8-10A1-63BAEB32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35" y="980061"/>
            <a:ext cx="7712776" cy="56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Office 테마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70_TF45331398_Win32" id="{DE441B10-FFDE-4D0A-B464-C9C9B0170975}" vid="{C602A381-A645-4E6C-961B-E3FB64D076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유니버설 프레젠테이션</Template>
  <TotalTime>1873</TotalTime>
  <Words>1623</Words>
  <Application>Microsoft Office PowerPoint</Application>
  <PresentationFormat>와이드스크린</PresentationFormat>
  <Paragraphs>665</Paragraphs>
  <Slides>42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나눔바른고딕OTF</vt:lpstr>
      <vt:lpstr>맑은 고딕</vt:lpstr>
      <vt:lpstr>Tenorite</vt:lpstr>
      <vt:lpstr>Wingdings</vt:lpstr>
      <vt:lpstr>나눔스퀘어라운드 Bold</vt:lpstr>
      <vt:lpstr>나눔고딕</vt:lpstr>
      <vt:lpstr>나눔스퀘어</vt:lpstr>
      <vt:lpstr>Arial</vt:lpstr>
      <vt:lpstr>나눔스퀘어 Bold</vt:lpstr>
      <vt:lpstr>Office 테마</vt:lpstr>
      <vt:lpstr>테니스 쇼핑몰</vt:lpstr>
      <vt:lpstr>목차</vt:lpstr>
      <vt:lpstr>1. 개요</vt:lpstr>
      <vt:lpstr>2. 참고사이트</vt:lpstr>
      <vt:lpstr>PowerPoint 프레젠테이션</vt:lpstr>
      <vt:lpstr>4. 시스템구성도 - 사용자</vt:lpstr>
      <vt:lpstr>4. 시스템구성도 - 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ERD</vt:lpstr>
      <vt:lpstr>7. DFD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테니스 쇼핑몰</dc:title>
  <dc:creator>오 민석</dc:creator>
  <cp:lastModifiedBy>오민석[컴퓨터정보과]</cp:lastModifiedBy>
  <cp:revision>28</cp:revision>
  <dcterms:created xsi:type="dcterms:W3CDTF">2022-10-25T14:45:08Z</dcterms:created>
  <dcterms:modified xsi:type="dcterms:W3CDTF">2023-11-29T14:34:41Z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